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d7d78d728749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88a08dd62143f8"/>
  </p:sldMasterIdLst>
  <p:sldIdLst>
    <p:sldId xmlns:r="http://schemas.openxmlformats.org/officeDocument/2006/relationships" id="256" r:id="R37783a5857774a49"/>
    <p:sldId xmlns:r="http://schemas.openxmlformats.org/officeDocument/2006/relationships" id="257" r:id="Rea3054e160634e66"/>
    <p:sldId xmlns:r="http://schemas.openxmlformats.org/officeDocument/2006/relationships" id="258" r:id="R48032bffdafb4429"/>
    <p:sldId xmlns:r="http://schemas.openxmlformats.org/officeDocument/2006/relationships" id="259" r:id="R8969dfb404894b73"/>
    <p:sldId xmlns:r="http://schemas.openxmlformats.org/officeDocument/2006/relationships" id="260" r:id="R713aa7ce67da4085"/>
    <p:sldId xmlns:r="http://schemas.openxmlformats.org/officeDocument/2006/relationships" id="261" r:id="R79fd6417dd7a4f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88a08dd62143f8" /><Relationship Type="http://schemas.openxmlformats.org/officeDocument/2006/relationships/slide" Target="/ppt/slides/slide1.xml" Id="R37783a5857774a49" /><Relationship Type="http://schemas.openxmlformats.org/officeDocument/2006/relationships/slide" Target="/ppt/slides/slide2.xml" Id="Rea3054e160634e66" /><Relationship Type="http://schemas.openxmlformats.org/officeDocument/2006/relationships/slide" Target="/ppt/slides/slide3.xml" Id="R48032bffdafb4429" /><Relationship Type="http://schemas.openxmlformats.org/officeDocument/2006/relationships/slide" Target="/ppt/slides/slide4.xml" Id="R8969dfb404894b73" /><Relationship Type="http://schemas.openxmlformats.org/officeDocument/2006/relationships/slide" Target="/ppt/slides/slide5.xml" Id="R713aa7ce67da4085" /><Relationship Type="http://schemas.openxmlformats.org/officeDocument/2006/relationships/slide" Target="/ppt/slides/slide6.xml" Id="R79fd6417dd7a4f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0265349c4f42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e6ce27d214c7c" /><Relationship Type="http://schemas.openxmlformats.org/officeDocument/2006/relationships/theme" Target="/ppt/slideMasters/theme/theme1.xml" Id="R3a760fb5f62f43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6e6ce27d214c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a02654d9646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3fa7b192841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a889f228547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ad70016b245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12eca411140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095a1093a4a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MEERU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MEERU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MEERU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MEERU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MEERU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MEERU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Torleiv Kvalviks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983 983 588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MEERU AS</a:t>
            </a:r>
          </a:p>
        </p:txBody>
      </p:sp>
    </p:spTree>
  </p:cSld>
  <p:clrMapOvr>
    <a:masterClrMapping xmlns:a="http://schemas.openxmlformats.org/drawingml/2006/main"/>
  </p:clrMapOvr>
</p:sld>
</file>