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23bef213ca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7742516074d39"/>
  </p:sldMasterIdLst>
  <p:sldIdLst>
    <p:sldId xmlns:r="http://schemas.openxmlformats.org/officeDocument/2006/relationships" id="256" r:id="Ra945908cf7554258"/>
    <p:sldId xmlns:r="http://schemas.openxmlformats.org/officeDocument/2006/relationships" id="257" r:id="R8ad584633b834ec4"/>
    <p:sldId xmlns:r="http://schemas.openxmlformats.org/officeDocument/2006/relationships" id="258" r:id="R8617c21f26b04c7e"/>
    <p:sldId xmlns:r="http://schemas.openxmlformats.org/officeDocument/2006/relationships" id="259" r:id="R23170f1665344ee8"/>
    <p:sldId xmlns:r="http://schemas.openxmlformats.org/officeDocument/2006/relationships" id="260" r:id="Rc5db388cb9184f92"/>
    <p:sldId xmlns:r="http://schemas.openxmlformats.org/officeDocument/2006/relationships" id="261" r:id="Re2f8c8eccf164129"/>
    <p:sldId xmlns:r="http://schemas.openxmlformats.org/officeDocument/2006/relationships" id="262" r:id="Rf3efb53dfe46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7742516074d39" /><Relationship Type="http://schemas.openxmlformats.org/officeDocument/2006/relationships/slide" Target="/ppt/slides/slide1.xml" Id="Ra945908cf7554258" /><Relationship Type="http://schemas.openxmlformats.org/officeDocument/2006/relationships/slide" Target="/ppt/slides/slide2.xml" Id="R8ad584633b834ec4" /><Relationship Type="http://schemas.openxmlformats.org/officeDocument/2006/relationships/slide" Target="/ppt/slides/slide3.xml" Id="R8617c21f26b04c7e" /><Relationship Type="http://schemas.openxmlformats.org/officeDocument/2006/relationships/slide" Target="/ppt/slides/slide4.xml" Id="R23170f1665344ee8" /><Relationship Type="http://schemas.openxmlformats.org/officeDocument/2006/relationships/slide" Target="/ppt/slides/slide5.xml" Id="Rc5db388cb9184f92" /><Relationship Type="http://schemas.openxmlformats.org/officeDocument/2006/relationships/slide" Target="/ppt/slides/slide6.xml" Id="Re2f8c8eccf164129" /><Relationship Type="http://schemas.openxmlformats.org/officeDocument/2006/relationships/slide" Target="/ppt/slides/slide7.xml" Id="Rf3efb53dfe46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2513208fa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8d813270459b" /><Relationship Type="http://schemas.openxmlformats.org/officeDocument/2006/relationships/theme" Target="/ppt/slideMasters/theme/theme1.xml" Id="R04cd16618a7b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b48d813270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17197957641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0d564baf2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05c0425ff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978915eb7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7d107fc12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c48fb323340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2c1ee7e86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LILJEBAKK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LILJEBAKK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2 414 459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8 403 002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A.LILJEBAKK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JOHAN LILJEBAKK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77 25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LILJEBAKK AS</a:t>
            </a:r>
          </a:p>
        </p:txBody>
      </p:sp>
    </p:spTree>
  </p:cSld>
  <p:clrMapOvr>
    <a:masterClrMapping xmlns:a="http://schemas.openxmlformats.org/drawingml/2006/main"/>
  </p:clrMapOvr>
</p:sld>
</file>