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d8adbc385542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c183841a88456c"/>
  </p:sldMasterIdLst>
  <p:sldIdLst>
    <p:sldId xmlns:r="http://schemas.openxmlformats.org/officeDocument/2006/relationships" id="256" r:id="R6ad4d4e0fcba4b4c"/>
    <p:sldId xmlns:r="http://schemas.openxmlformats.org/officeDocument/2006/relationships" id="257" r:id="R91a2f3de1123439f"/>
    <p:sldId xmlns:r="http://schemas.openxmlformats.org/officeDocument/2006/relationships" id="258" r:id="R4fd4dfc411e04477"/>
    <p:sldId xmlns:r="http://schemas.openxmlformats.org/officeDocument/2006/relationships" id="259" r:id="Re56e94a82b034cb4"/>
    <p:sldId xmlns:r="http://schemas.openxmlformats.org/officeDocument/2006/relationships" id="260" r:id="R9b5bc3d2e2a844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183841a88456c" /><Relationship Type="http://schemas.openxmlformats.org/officeDocument/2006/relationships/slide" Target="/ppt/slides/slide1.xml" Id="R6ad4d4e0fcba4b4c" /><Relationship Type="http://schemas.openxmlformats.org/officeDocument/2006/relationships/slide" Target="/ppt/slides/slide2.xml" Id="R91a2f3de1123439f" /><Relationship Type="http://schemas.openxmlformats.org/officeDocument/2006/relationships/slide" Target="/ppt/slides/slide3.xml" Id="R4fd4dfc411e04477" /><Relationship Type="http://schemas.openxmlformats.org/officeDocument/2006/relationships/slide" Target="/ppt/slides/slide4.xml" Id="Re56e94a82b034cb4" /><Relationship Type="http://schemas.openxmlformats.org/officeDocument/2006/relationships/slide" Target="/ppt/slides/slide5.xml" Id="R9b5bc3d2e2a844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ddce35c0049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bceaaa5df43f6" /><Relationship Type="http://schemas.openxmlformats.org/officeDocument/2006/relationships/theme" Target="/ppt/slideMasters/theme/theme1.xml" Id="R002ac66c891647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6bceaaa5df43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87fd7b73b42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72033c5f046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a12a95ff34e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bb107845f4c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47a9c8b324c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983 979 548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