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66a6d12a6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4d536403e47e7"/>
  </p:sldMasterIdLst>
  <p:sldIdLst>
    <p:sldId xmlns:r="http://schemas.openxmlformats.org/officeDocument/2006/relationships" id="256" r:id="R1066faf1ed454c5c"/>
    <p:sldId xmlns:r="http://schemas.openxmlformats.org/officeDocument/2006/relationships" id="257" r:id="Rc5ad41c793da4784"/>
    <p:sldId xmlns:r="http://schemas.openxmlformats.org/officeDocument/2006/relationships" id="258" r:id="R69739899fac64c00"/>
    <p:sldId xmlns:r="http://schemas.openxmlformats.org/officeDocument/2006/relationships" id="259" r:id="Ra0a99910bf4e4775"/>
    <p:sldId xmlns:r="http://schemas.openxmlformats.org/officeDocument/2006/relationships" id="260" r:id="R0db7f51c42234c78"/>
    <p:sldId xmlns:r="http://schemas.openxmlformats.org/officeDocument/2006/relationships" id="261" r:id="R04f9c39e6978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4d536403e47e7" /><Relationship Type="http://schemas.openxmlformats.org/officeDocument/2006/relationships/slide" Target="/ppt/slides/slide1.xml" Id="R1066faf1ed454c5c" /><Relationship Type="http://schemas.openxmlformats.org/officeDocument/2006/relationships/slide" Target="/ppt/slides/slide2.xml" Id="Rc5ad41c793da4784" /><Relationship Type="http://schemas.openxmlformats.org/officeDocument/2006/relationships/slide" Target="/ppt/slides/slide3.xml" Id="R69739899fac64c00" /><Relationship Type="http://schemas.openxmlformats.org/officeDocument/2006/relationships/slide" Target="/ppt/slides/slide4.xml" Id="Ra0a99910bf4e4775" /><Relationship Type="http://schemas.openxmlformats.org/officeDocument/2006/relationships/slide" Target="/ppt/slides/slide5.xml" Id="R0db7f51c42234c78" /><Relationship Type="http://schemas.openxmlformats.org/officeDocument/2006/relationships/slide" Target="/ppt/slides/slide6.xml" Id="R04f9c39e6978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ab6dde3b2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0eaecac54fbf" /><Relationship Type="http://schemas.openxmlformats.org/officeDocument/2006/relationships/theme" Target="/ppt/slideMasters/theme/theme1.xml" Id="R3aabab0aa28c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00eaecac5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57963a28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e1bedeca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057f0cbe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9f3d49f5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e357f731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b6a14109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