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acf6206955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dc98132e54d15"/>
  </p:sldMasterIdLst>
  <p:sldIdLst>
    <p:sldId xmlns:r="http://schemas.openxmlformats.org/officeDocument/2006/relationships" id="256" r:id="R7cf1f17c56674ae7"/>
    <p:sldId xmlns:r="http://schemas.openxmlformats.org/officeDocument/2006/relationships" id="257" r:id="Rfd609e620ca24d21"/>
    <p:sldId xmlns:r="http://schemas.openxmlformats.org/officeDocument/2006/relationships" id="258" r:id="R6bb7213ef3fe4dd0"/>
    <p:sldId xmlns:r="http://schemas.openxmlformats.org/officeDocument/2006/relationships" id="259" r:id="R5543705fae674af0"/>
    <p:sldId xmlns:r="http://schemas.openxmlformats.org/officeDocument/2006/relationships" id="260" r:id="R31f9a9bc7bf84ca3"/>
    <p:sldId xmlns:r="http://schemas.openxmlformats.org/officeDocument/2006/relationships" id="261" r:id="Rd52154bf53fe4a11"/>
    <p:sldId xmlns:r="http://schemas.openxmlformats.org/officeDocument/2006/relationships" id="262" r:id="R5521da7774a64f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dc98132e54d15" /><Relationship Type="http://schemas.openxmlformats.org/officeDocument/2006/relationships/slide" Target="/ppt/slides/slide1.xml" Id="R7cf1f17c56674ae7" /><Relationship Type="http://schemas.openxmlformats.org/officeDocument/2006/relationships/slide" Target="/ppt/slides/slide2.xml" Id="Rfd609e620ca24d21" /><Relationship Type="http://schemas.openxmlformats.org/officeDocument/2006/relationships/slide" Target="/ppt/slides/slide3.xml" Id="R6bb7213ef3fe4dd0" /><Relationship Type="http://schemas.openxmlformats.org/officeDocument/2006/relationships/slide" Target="/ppt/slides/slide4.xml" Id="R5543705fae674af0" /><Relationship Type="http://schemas.openxmlformats.org/officeDocument/2006/relationships/slide" Target="/ppt/slides/slide5.xml" Id="R31f9a9bc7bf84ca3" /><Relationship Type="http://schemas.openxmlformats.org/officeDocument/2006/relationships/slide" Target="/ppt/slides/slide6.xml" Id="Rd52154bf53fe4a11" /><Relationship Type="http://schemas.openxmlformats.org/officeDocument/2006/relationships/slide" Target="/ppt/slides/slide7.xml" Id="R5521da7774a64f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9b9ffd97140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d5e68e0149e5" /><Relationship Type="http://schemas.openxmlformats.org/officeDocument/2006/relationships/theme" Target="/ppt/slideMasters/theme/theme1.xml" Id="R47f37c1403b4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ad5e68e0149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c91c65340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9d6008f67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a719fbf4f43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9fd6f3ad0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6f9510f9e4c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4f92cd2d845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548e96e2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OHREN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8 585 636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10 857 135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FUTHARK HOLDING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OHREN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FUTHARK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OHREN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Ohren, Værnesgata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elin.ohren@ktv.no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983 978 096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