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cf1f0d08b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95a9863b24f9a"/>
  </p:sldMasterIdLst>
  <p:sldIdLst>
    <p:sldId xmlns:r="http://schemas.openxmlformats.org/officeDocument/2006/relationships" id="256" r:id="R383e3210f4c3471d"/>
    <p:sldId xmlns:r="http://schemas.openxmlformats.org/officeDocument/2006/relationships" id="257" r:id="Re01ab8acfdcf4a45"/>
    <p:sldId xmlns:r="http://schemas.openxmlformats.org/officeDocument/2006/relationships" id="258" r:id="Rb86ad6b50edc4a0f"/>
    <p:sldId xmlns:r="http://schemas.openxmlformats.org/officeDocument/2006/relationships" id="259" r:id="R30bf4c3ba67f42fd"/>
    <p:sldId xmlns:r="http://schemas.openxmlformats.org/officeDocument/2006/relationships" id="260" r:id="Rb66f51b8134b42f8"/>
    <p:sldId xmlns:r="http://schemas.openxmlformats.org/officeDocument/2006/relationships" id="261" r:id="R345a35804818419d"/>
    <p:sldId xmlns:r="http://schemas.openxmlformats.org/officeDocument/2006/relationships" id="262" r:id="Re0d2f200fbe046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95a9863b24f9a" /><Relationship Type="http://schemas.openxmlformats.org/officeDocument/2006/relationships/slide" Target="/ppt/slides/slide1.xml" Id="R383e3210f4c3471d" /><Relationship Type="http://schemas.openxmlformats.org/officeDocument/2006/relationships/slide" Target="/ppt/slides/slide2.xml" Id="Re01ab8acfdcf4a45" /><Relationship Type="http://schemas.openxmlformats.org/officeDocument/2006/relationships/slide" Target="/ppt/slides/slide3.xml" Id="Rb86ad6b50edc4a0f" /><Relationship Type="http://schemas.openxmlformats.org/officeDocument/2006/relationships/slide" Target="/ppt/slides/slide4.xml" Id="R30bf4c3ba67f42fd" /><Relationship Type="http://schemas.openxmlformats.org/officeDocument/2006/relationships/slide" Target="/ppt/slides/slide5.xml" Id="Rb66f51b8134b42f8" /><Relationship Type="http://schemas.openxmlformats.org/officeDocument/2006/relationships/slide" Target="/ppt/slides/slide6.xml" Id="R345a35804818419d" /><Relationship Type="http://schemas.openxmlformats.org/officeDocument/2006/relationships/slide" Target="/ppt/slides/slide7.xml" Id="Re0d2f200fbe046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cac2072a24f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b7927aa3d4ad1" /><Relationship Type="http://schemas.openxmlformats.org/officeDocument/2006/relationships/theme" Target="/ppt/slideMasters/theme/theme1.xml" Id="Rde4931f98b02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b7927aa3d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105fc37f6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80b212800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6873207346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68a188880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82da32c3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163683e534f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4b234e95d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BRANNKONSULT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BRANNKONSULT SØR AS ble etablert [år] og holder til i Øvrebø.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5 890 320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1 883 202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BJERLAND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VINDENÆS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Skarpengland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4715 Øvrebø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helge.bjerland@bksor.no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www.bksor.no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