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4524d6b43f4a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a5da4348df94bc3"/>
  </p:sldMasterIdLst>
  <p:sldIdLst>
    <p:sldId xmlns:r="http://schemas.openxmlformats.org/officeDocument/2006/relationships" id="256" r:id="R6efd220936144c2a"/>
    <p:sldId xmlns:r="http://schemas.openxmlformats.org/officeDocument/2006/relationships" id="257" r:id="R6cd2fb9019e74ff6"/>
    <p:sldId xmlns:r="http://schemas.openxmlformats.org/officeDocument/2006/relationships" id="258" r:id="Rd1578c3c606f4fe6"/>
    <p:sldId xmlns:r="http://schemas.openxmlformats.org/officeDocument/2006/relationships" id="259" r:id="R125f0af707594e1a"/>
    <p:sldId xmlns:r="http://schemas.openxmlformats.org/officeDocument/2006/relationships" id="260" r:id="Re34286533f09453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a5da4348df94bc3" /><Relationship Type="http://schemas.openxmlformats.org/officeDocument/2006/relationships/slide" Target="/ppt/slides/slide1.xml" Id="R6efd220936144c2a" /><Relationship Type="http://schemas.openxmlformats.org/officeDocument/2006/relationships/slide" Target="/ppt/slides/slide2.xml" Id="R6cd2fb9019e74ff6" /><Relationship Type="http://schemas.openxmlformats.org/officeDocument/2006/relationships/slide" Target="/ppt/slides/slide3.xml" Id="Rd1578c3c606f4fe6" /><Relationship Type="http://schemas.openxmlformats.org/officeDocument/2006/relationships/slide" Target="/ppt/slides/slide4.xml" Id="R125f0af707594e1a" /><Relationship Type="http://schemas.openxmlformats.org/officeDocument/2006/relationships/slide" Target="/ppt/slides/slide5.xml" Id="Re34286533f09453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274fc6c3eec43e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f41b9fa94945cd" /><Relationship Type="http://schemas.openxmlformats.org/officeDocument/2006/relationships/theme" Target="/ppt/slideMasters/theme/theme1.xml" Id="Rb0ef5a3883a4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f41b9fa94945c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e1f4d2fcc49f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ab39c3e0e04d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0dc2befdc848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1896112d6d4d0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691cd8efd048d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TYSVÆR BONDELAG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TYSVÆR BONDELAG ble etablert [år] og holder til i Tysværvåg.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Anna Henriette Veim Eikje, Eikje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5565 Tysværvåg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as-eikje@online.no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983 930 476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TYSVÆR BONDELAG</a:t>
            </a:r>
          </a:p>
        </p:txBody>
      </p:sp>
    </p:spTree>
  </p:cSld>
  <p:clrMapOvr>
    <a:masterClrMapping xmlns:a="http://schemas.openxmlformats.org/drawingml/2006/main"/>
  </p:clrMapOvr>
</p:sld>
</file>