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e76c15862540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1c73d6d26d4cbd"/>
  </p:sldMasterIdLst>
  <p:sldIdLst>
    <p:sldId xmlns:r="http://schemas.openxmlformats.org/officeDocument/2006/relationships" id="256" r:id="Rcc263e4f20104147"/>
    <p:sldId xmlns:r="http://schemas.openxmlformats.org/officeDocument/2006/relationships" id="257" r:id="Raf695e4aa6804328"/>
    <p:sldId xmlns:r="http://schemas.openxmlformats.org/officeDocument/2006/relationships" id="258" r:id="R6e1428bd9db14102"/>
    <p:sldId xmlns:r="http://schemas.openxmlformats.org/officeDocument/2006/relationships" id="259" r:id="Rc7b2c2c2030e48cd"/>
    <p:sldId xmlns:r="http://schemas.openxmlformats.org/officeDocument/2006/relationships" id="260" r:id="R2d62ad5a2ffa481d"/>
    <p:sldId xmlns:r="http://schemas.openxmlformats.org/officeDocument/2006/relationships" id="261" r:id="R3095c75067504d6f"/>
    <p:sldId xmlns:r="http://schemas.openxmlformats.org/officeDocument/2006/relationships" id="262" r:id="Rc85e2f20589149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c73d6d26d4cbd" /><Relationship Type="http://schemas.openxmlformats.org/officeDocument/2006/relationships/slide" Target="/ppt/slides/slide1.xml" Id="Rcc263e4f20104147" /><Relationship Type="http://schemas.openxmlformats.org/officeDocument/2006/relationships/slide" Target="/ppt/slides/slide2.xml" Id="Raf695e4aa6804328" /><Relationship Type="http://schemas.openxmlformats.org/officeDocument/2006/relationships/slide" Target="/ppt/slides/slide3.xml" Id="R6e1428bd9db14102" /><Relationship Type="http://schemas.openxmlformats.org/officeDocument/2006/relationships/slide" Target="/ppt/slides/slide4.xml" Id="Rc7b2c2c2030e48cd" /><Relationship Type="http://schemas.openxmlformats.org/officeDocument/2006/relationships/slide" Target="/ppt/slides/slide5.xml" Id="R2d62ad5a2ffa481d" /><Relationship Type="http://schemas.openxmlformats.org/officeDocument/2006/relationships/slide" Target="/ppt/slides/slide6.xml" Id="R3095c75067504d6f" /><Relationship Type="http://schemas.openxmlformats.org/officeDocument/2006/relationships/slide" Target="/ppt/slides/slide7.xml" Id="Rc85e2f20589149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abd8cbc39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c5b9fe32b4ad9" /><Relationship Type="http://schemas.openxmlformats.org/officeDocument/2006/relationships/theme" Target="/ppt/slideMasters/theme/theme1.xml" Id="R8673ac4f8ab4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6c5b9fe32b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ca5c35f664c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48ee12ff4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85d5165274b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3acac1ddf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d5a08f9f14b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f3e3047004f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e9cefc3a8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NAUTIC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NAUTIC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NAUTIC NORWAY AS ble etablert [år] og holder til i Hjellestad.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NAUTIC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NAUTIC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NAUTIC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52 912 661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−3 799 605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−6 194 058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8 037 047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53 722 711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NAUTIC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HJELLESTADVEIEN 313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NAUTIC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NAUTIC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Hjellestadvegen 313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5259 Hjellestad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96 21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info@nautic-sailing.no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www.nautic-sailing.no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983 868 614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NAUTIC NORWAY AS</a:t>
            </a:r>
          </a:p>
        </p:txBody>
      </p:sp>
    </p:spTree>
  </p:cSld>
  <p:clrMapOvr>
    <a:masterClrMapping xmlns:a="http://schemas.openxmlformats.org/drawingml/2006/main"/>
  </p:clrMapOvr>
</p:sld>
</file>