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00eae8f20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c1b2897944d1d"/>
  </p:sldMasterIdLst>
  <p:sldIdLst>
    <p:sldId xmlns:r="http://schemas.openxmlformats.org/officeDocument/2006/relationships" id="256" r:id="R9c04db5362b7490c"/>
    <p:sldId xmlns:r="http://schemas.openxmlformats.org/officeDocument/2006/relationships" id="257" r:id="R8952f257c7434beb"/>
    <p:sldId xmlns:r="http://schemas.openxmlformats.org/officeDocument/2006/relationships" id="258" r:id="R1f1f29d2cb4448ec"/>
    <p:sldId xmlns:r="http://schemas.openxmlformats.org/officeDocument/2006/relationships" id="259" r:id="R1e6ad6f00d1f43e1"/>
    <p:sldId xmlns:r="http://schemas.openxmlformats.org/officeDocument/2006/relationships" id="260" r:id="R085f25cbde92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c1b2897944d1d" /><Relationship Type="http://schemas.openxmlformats.org/officeDocument/2006/relationships/slide" Target="/ppt/slides/slide1.xml" Id="R9c04db5362b7490c" /><Relationship Type="http://schemas.openxmlformats.org/officeDocument/2006/relationships/slide" Target="/ppt/slides/slide2.xml" Id="R8952f257c7434beb" /><Relationship Type="http://schemas.openxmlformats.org/officeDocument/2006/relationships/slide" Target="/ppt/slides/slide3.xml" Id="R1f1f29d2cb4448ec" /><Relationship Type="http://schemas.openxmlformats.org/officeDocument/2006/relationships/slide" Target="/ppt/slides/slide4.xml" Id="R1e6ad6f00d1f43e1" /><Relationship Type="http://schemas.openxmlformats.org/officeDocument/2006/relationships/slide" Target="/ppt/slides/slide5.xml" Id="R085f25cbde92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e6ad66c38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49c52a67485e" /><Relationship Type="http://schemas.openxmlformats.org/officeDocument/2006/relationships/theme" Target="/ppt/slideMasters/theme/theme1.xml" Id="R0b98ffcafb37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b49c52a67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a8dda6913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f9b5c776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30782d4b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42bece3f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d8a84d10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- OSLO OG AKERSHUS KRETS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