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261a26a04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0e38c807e4a73"/>
  </p:sldMasterIdLst>
  <p:sldIdLst>
    <p:sldId xmlns:r="http://schemas.openxmlformats.org/officeDocument/2006/relationships" id="256" r:id="R3473ac7919e245e0"/>
    <p:sldId xmlns:r="http://schemas.openxmlformats.org/officeDocument/2006/relationships" id="257" r:id="R96e85e34416f4249"/>
    <p:sldId xmlns:r="http://schemas.openxmlformats.org/officeDocument/2006/relationships" id="258" r:id="R42a4cdadcc134296"/>
    <p:sldId xmlns:r="http://schemas.openxmlformats.org/officeDocument/2006/relationships" id="259" r:id="R8d7d30f3a0b34671"/>
    <p:sldId xmlns:r="http://schemas.openxmlformats.org/officeDocument/2006/relationships" id="260" r:id="Rfe33be4eacb14cfe"/>
    <p:sldId xmlns:r="http://schemas.openxmlformats.org/officeDocument/2006/relationships" id="261" r:id="R69121b0f1f6b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0e38c807e4a73" /><Relationship Type="http://schemas.openxmlformats.org/officeDocument/2006/relationships/slide" Target="/ppt/slides/slide1.xml" Id="R3473ac7919e245e0" /><Relationship Type="http://schemas.openxmlformats.org/officeDocument/2006/relationships/slide" Target="/ppt/slides/slide2.xml" Id="R96e85e34416f4249" /><Relationship Type="http://schemas.openxmlformats.org/officeDocument/2006/relationships/slide" Target="/ppt/slides/slide3.xml" Id="R42a4cdadcc134296" /><Relationship Type="http://schemas.openxmlformats.org/officeDocument/2006/relationships/slide" Target="/ppt/slides/slide4.xml" Id="R8d7d30f3a0b34671" /><Relationship Type="http://schemas.openxmlformats.org/officeDocument/2006/relationships/slide" Target="/ppt/slides/slide5.xml" Id="Rfe33be4eacb14cfe" /><Relationship Type="http://schemas.openxmlformats.org/officeDocument/2006/relationships/slide" Target="/ppt/slides/slide6.xml" Id="R69121b0f1f6b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000b8b759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06e17b4149b0" /><Relationship Type="http://schemas.openxmlformats.org/officeDocument/2006/relationships/theme" Target="/ppt/slideMasters/theme/theme1.xml" Id="R04f5f915e5f8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f06e17b41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7a59c2be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626a403a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eef9b327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62eb533b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59264c40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34e8625b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