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c0e5cc2fb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4ada86c5e4dc1"/>
  </p:sldMasterIdLst>
  <p:sldIdLst>
    <p:sldId xmlns:r="http://schemas.openxmlformats.org/officeDocument/2006/relationships" id="256" r:id="Re6476e4ddebb429a"/>
    <p:sldId xmlns:r="http://schemas.openxmlformats.org/officeDocument/2006/relationships" id="257" r:id="R5875c4c69e7347ba"/>
    <p:sldId xmlns:r="http://schemas.openxmlformats.org/officeDocument/2006/relationships" id="258" r:id="R441f3b3f4e4d41f3"/>
    <p:sldId xmlns:r="http://schemas.openxmlformats.org/officeDocument/2006/relationships" id="259" r:id="R1db53fc3befc4c62"/>
    <p:sldId xmlns:r="http://schemas.openxmlformats.org/officeDocument/2006/relationships" id="260" r:id="Rf56b9d0fb4ab49a5"/>
    <p:sldId xmlns:r="http://schemas.openxmlformats.org/officeDocument/2006/relationships" id="261" r:id="Recf0c521cebb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4ada86c5e4dc1" /><Relationship Type="http://schemas.openxmlformats.org/officeDocument/2006/relationships/slide" Target="/ppt/slides/slide1.xml" Id="Re6476e4ddebb429a" /><Relationship Type="http://schemas.openxmlformats.org/officeDocument/2006/relationships/slide" Target="/ppt/slides/slide2.xml" Id="R5875c4c69e7347ba" /><Relationship Type="http://schemas.openxmlformats.org/officeDocument/2006/relationships/slide" Target="/ppt/slides/slide3.xml" Id="R441f3b3f4e4d41f3" /><Relationship Type="http://schemas.openxmlformats.org/officeDocument/2006/relationships/slide" Target="/ppt/slides/slide4.xml" Id="R1db53fc3befc4c62" /><Relationship Type="http://schemas.openxmlformats.org/officeDocument/2006/relationships/slide" Target="/ppt/slides/slide5.xml" Id="Rf56b9d0fb4ab49a5" /><Relationship Type="http://schemas.openxmlformats.org/officeDocument/2006/relationships/slide" Target="/ppt/slides/slide6.xml" Id="Recf0c521cebb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e8be0f9cb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ffeda7f0422d" /><Relationship Type="http://schemas.openxmlformats.org/officeDocument/2006/relationships/theme" Target="/ppt/slideMasters/theme/theme1.xml" Id="R4f91abee6679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5ffeda7f0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ee4edd9e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9662e13a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ad1f2027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daad9ea2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e30f33b87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a2e0281f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