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6a954d9e35d429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f16dc59a22649d0"/>
  </p:sldMasterIdLst>
  <p:sldIdLst>
    <p:sldId xmlns:r="http://schemas.openxmlformats.org/officeDocument/2006/relationships" id="256" r:id="Rf0c8b0d05f184e66"/>
    <p:sldId xmlns:r="http://schemas.openxmlformats.org/officeDocument/2006/relationships" id="257" r:id="R894f944e29d7411b"/>
    <p:sldId xmlns:r="http://schemas.openxmlformats.org/officeDocument/2006/relationships" id="258" r:id="R14df3267681b4dc2"/>
    <p:sldId xmlns:r="http://schemas.openxmlformats.org/officeDocument/2006/relationships" id="259" r:id="R2a7ef59c36cd4a77"/>
    <p:sldId xmlns:r="http://schemas.openxmlformats.org/officeDocument/2006/relationships" id="260" r:id="Rac58c728d76b42de"/>
    <p:sldId xmlns:r="http://schemas.openxmlformats.org/officeDocument/2006/relationships" id="261" r:id="R2de404a631fa4b8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16dc59a22649d0" /><Relationship Type="http://schemas.openxmlformats.org/officeDocument/2006/relationships/slide" Target="/ppt/slides/slide1.xml" Id="Rf0c8b0d05f184e66" /><Relationship Type="http://schemas.openxmlformats.org/officeDocument/2006/relationships/slide" Target="/ppt/slides/slide2.xml" Id="R894f944e29d7411b" /><Relationship Type="http://schemas.openxmlformats.org/officeDocument/2006/relationships/slide" Target="/ppt/slides/slide3.xml" Id="R14df3267681b4dc2" /><Relationship Type="http://schemas.openxmlformats.org/officeDocument/2006/relationships/slide" Target="/ppt/slides/slide4.xml" Id="R2a7ef59c36cd4a77" /><Relationship Type="http://schemas.openxmlformats.org/officeDocument/2006/relationships/slide" Target="/ppt/slides/slide5.xml" Id="Rac58c728d76b42de" /><Relationship Type="http://schemas.openxmlformats.org/officeDocument/2006/relationships/slide" Target="/ppt/slides/slide6.xml" Id="R2de404a631fa4b8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9c30ba5bc8455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7a80b8c1684ecc" /><Relationship Type="http://schemas.openxmlformats.org/officeDocument/2006/relationships/theme" Target="/ppt/slideMasters/theme/theme1.xml" Id="R13cd205281474a8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87a80b8c1684ec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74954c8a4a49e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a794bcb92f402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1f4373d70640f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cd06ca34724df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58ae028e3f4aa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96298ec3644f7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LEO REVISJON DA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LEO REVISJON DA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LEO REVISJON DA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LEO REVISJON DA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LEO REVISJON DA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LEO REVISJON DA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Brynsengveien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07 40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grimsoen@leorevisjon.no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www.leorevisjon.no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983 846 459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LEO REVISJON DA</a:t>
            </a:r>
          </a:p>
        </p:txBody>
      </p:sp>
    </p:spTree>
  </p:cSld>
  <p:clrMapOvr>
    <a:masterClrMapping xmlns:a="http://schemas.openxmlformats.org/drawingml/2006/main"/>
  </p:clrMapOvr>
</p:sld>
</file>