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8b8c363d6849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93bd530e8544b8"/>
  </p:sldMasterIdLst>
  <p:sldIdLst>
    <p:sldId xmlns:r="http://schemas.openxmlformats.org/officeDocument/2006/relationships" id="256" r:id="Ra3c80fcecaea4593"/>
    <p:sldId xmlns:r="http://schemas.openxmlformats.org/officeDocument/2006/relationships" id="257" r:id="Rb5db122589b64f83"/>
    <p:sldId xmlns:r="http://schemas.openxmlformats.org/officeDocument/2006/relationships" id="258" r:id="R23ea93cadc944c45"/>
    <p:sldId xmlns:r="http://schemas.openxmlformats.org/officeDocument/2006/relationships" id="259" r:id="Re33faef35bcb4750"/>
    <p:sldId xmlns:r="http://schemas.openxmlformats.org/officeDocument/2006/relationships" id="260" r:id="Rc69b8363122d424f"/>
    <p:sldId xmlns:r="http://schemas.openxmlformats.org/officeDocument/2006/relationships" id="261" r:id="R2e20bc4b065f47f5"/>
    <p:sldId xmlns:r="http://schemas.openxmlformats.org/officeDocument/2006/relationships" id="262" r:id="Rbde4516c2b3d43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93bd530e8544b8" /><Relationship Type="http://schemas.openxmlformats.org/officeDocument/2006/relationships/slide" Target="/ppt/slides/slide1.xml" Id="Ra3c80fcecaea4593" /><Relationship Type="http://schemas.openxmlformats.org/officeDocument/2006/relationships/slide" Target="/ppt/slides/slide2.xml" Id="Rb5db122589b64f83" /><Relationship Type="http://schemas.openxmlformats.org/officeDocument/2006/relationships/slide" Target="/ppt/slides/slide3.xml" Id="R23ea93cadc944c45" /><Relationship Type="http://schemas.openxmlformats.org/officeDocument/2006/relationships/slide" Target="/ppt/slides/slide4.xml" Id="Re33faef35bcb4750" /><Relationship Type="http://schemas.openxmlformats.org/officeDocument/2006/relationships/slide" Target="/ppt/slides/slide5.xml" Id="Rc69b8363122d424f" /><Relationship Type="http://schemas.openxmlformats.org/officeDocument/2006/relationships/slide" Target="/ppt/slides/slide6.xml" Id="R2e20bc4b065f47f5" /><Relationship Type="http://schemas.openxmlformats.org/officeDocument/2006/relationships/slide" Target="/ppt/slides/slide7.xml" Id="Rbde4516c2b3d43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d96507975543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66a39dd4942c2" /><Relationship Type="http://schemas.openxmlformats.org/officeDocument/2006/relationships/theme" Target="/ppt/slideMasters/theme/theme1.xml" Id="R3fc46db07ffd4a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e66a39dd4942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6cfe4aaf749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85aaca56f46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ebf4498e049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2916640c344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0ec6d12774c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a9fa1a92147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8197dfce546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BRC.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BRC.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−1 059 184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124 037 191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128 974 376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133 169 676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ARNFRED LENNART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Årosveien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alb@brc.as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983 842 321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