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77cdd5f62d242f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a8155d60437405b"/>
  </p:sldMasterIdLst>
  <p:sldIdLst>
    <p:sldId xmlns:r="http://schemas.openxmlformats.org/officeDocument/2006/relationships" id="256" r:id="R31675925a7da4ac9"/>
    <p:sldId xmlns:r="http://schemas.openxmlformats.org/officeDocument/2006/relationships" id="257" r:id="R68fcdfbbab98498f"/>
    <p:sldId xmlns:r="http://schemas.openxmlformats.org/officeDocument/2006/relationships" id="258" r:id="R51412d3a8ba94b9a"/>
    <p:sldId xmlns:r="http://schemas.openxmlformats.org/officeDocument/2006/relationships" id="259" r:id="R47a9c21a607d4e23"/>
    <p:sldId xmlns:r="http://schemas.openxmlformats.org/officeDocument/2006/relationships" id="260" r:id="R41eda8d45e42477d"/>
    <p:sldId xmlns:r="http://schemas.openxmlformats.org/officeDocument/2006/relationships" id="261" r:id="R43bbabd8dd0c4b7e"/>
    <p:sldId xmlns:r="http://schemas.openxmlformats.org/officeDocument/2006/relationships" id="262" r:id="R0fe9ef03e1e1494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8155d60437405b" /><Relationship Type="http://schemas.openxmlformats.org/officeDocument/2006/relationships/slide" Target="/ppt/slides/slide1.xml" Id="R31675925a7da4ac9" /><Relationship Type="http://schemas.openxmlformats.org/officeDocument/2006/relationships/slide" Target="/ppt/slides/slide2.xml" Id="R68fcdfbbab98498f" /><Relationship Type="http://schemas.openxmlformats.org/officeDocument/2006/relationships/slide" Target="/ppt/slides/slide3.xml" Id="R51412d3a8ba94b9a" /><Relationship Type="http://schemas.openxmlformats.org/officeDocument/2006/relationships/slide" Target="/ppt/slides/slide4.xml" Id="R47a9c21a607d4e23" /><Relationship Type="http://schemas.openxmlformats.org/officeDocument/2006/relationships/slide" Target="/ppt/slides/slide5.xml" Id="R41eda8d45e42477d" /><Relationship Type="http://schemas.openxmlformats.org/officeDocument/2006/relationships/slide" Target="/ppt/slides/slide6.xml" Id="R43bbabd8dd0c4b7e" /><Relationship Type="http://schemas.openxmlformats.org/officeDocument/2006/relationships/slide" Target="/ppt/slides/slide7.xml" Id="R0fe9ef03e1e1494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fb55baec95487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f841a9e99a44f1" /><Relationship Type="http://schemas.openxmlformats.org/officeDocument/2006/relationships/theme" Target="/ppt/slideMasters/theme/theme1.xml" Id="Ra5a66ec4d5cc443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ff841a9e99a44f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023186387342d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c07a3696414cf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493be7ff734ab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008fdbc0b84e0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36e1a6366c415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602df9c80045e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ef74cf7d0740a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SYDVEST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SYDVEST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SYDVEST INVEST AS ble etablert [år] og holder til i Skudeneshavn.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SYDVEST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SYDVEST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SYDVEST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−38 059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800 924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668 733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1 018 748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SYDVEST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SIGVE ERIKSEN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SYDVEST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Solbergvegen 46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4280 Skudeneshavn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52 82 70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983 814 298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SYDVEST INVEST AS</a:t>
            </a:r>
          </a:p>
        </p:txBody>
      </p:sp>
    </p:spTree>
  </p:cSld>
  <p:clrMapOvr>
    <a:masterClrMapping xmlns:a="http://schemas.openxmlformats.org/drawingml/2006/main"/>
  </p:clrMapOvr>
</p:sld>
</file>