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90880bbe8e49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598132f2a846fa"/>
  </p:sldMasterIdLst>
  <p:sldIdLst>
    <p:sldId xmlns:r="http://schemas.openxmlformats.org/officeDocument/2006/relationships" id="256" r:id="R339bc128ea9c4f86"/>
    <p:sldId xmlns:r="http://schemas.openxmlformats.org/officeDocument/2006/relationships" id="257" r:id="Rc7fa8337679b4311"/>
    <p:sldId xmlns:r="http://schemas.openxmlformats.org/officeDocument/2006/relationships" id="258" r:id="R51d31e8264c14fe4"/>
    <p:sldId xmlns:r="http://schemas.openxmlformats.org/officeDocument/2006/relationships" id="259" r:id="R8e3a649f4aca49fd"/>
    <p:sldId xmlns:r="http://schemas.openxmlformats.org/officeDocument/2006/relationships" id="260" r:id="R3e8e18dc39da47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598132f2a846fa" /><Relationship Type="http://schemas.openxmlformats.org/officeDocument/2006/relationships/slide" Target="/ppt/slides/slide1.xml" Id="R339bc128ea9c4f86" /><Relationship Type="http://schemas.openxmlformats.org/officeDocument/2006/relationships/slide" Target="/ppt/slides/slide2.xml" Id="Rc7fa8337679b4311" /><Relationship Type="http://schemas.openxmlformats.org/officeDocument/2006/relationships/slide" Target="/ppt/slides/slide3.xml" Id="R51d31e8264c14fe4" /><Relationship Type="http://schemas.openxmlformats.org/officeDocument/2006/relationships/slide" Target="/ppt/slides/slide4.xml" Id="R8e3a649f4aca49fd" /><Relationship Type="http://schemas.openxmlformats.org/officeDocument/2006/relationships/slide" Target="/ppt/slides/slide5.xml" Id="R3e8e18dc39da47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4f0db53be441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7f62452e049b6" /><Relationship Type="http://schemas.openxmlformats.org/officeDocument/2006/relationships/theme" Target="/ppt/slideMasters/theme/theme1.xml" Id="Rc86b681bd8414a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77f62452e049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1e697b1c646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01e777a2e4a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add9b65da42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1cd5dddb846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ca0cf630c4f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SIMEN REGE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SIMEN REGE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SIMEN REGE ble etablert [år] og holder til i Tjelta.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SIMEN REGE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SIMEN REGE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SIMEN REGE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Tjeltavegen 128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4054 Tjelta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983 786 189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SIMEN REGE</a:t>
            </a:r>
          </a:p>
        </p:txBody>
      </p:sp>
    </p:spTree>
  </p:cSld>
  <p:clrMapOvr>
    <a:masterClrMapping xmlns:a="http://schemas.openxmlformats.org/drawingml/2006/main"/>
  </p:clrMapOvr>
</p:sld>
</file>