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be3bba10f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3d57153d642a2"/>
  </p:sldMasterIdLst>
  <p:sldIdLst>
    <p:sldId xmlns:r="http://schemas.openxmlformats.org/officeDocument/2006/relationships" id="256" r:id="R0cf4408fa3cd49b9"/>
    <p:sldId xmlns:r="http://schemas.openxmlformats.org/officeDocument/2006/relationships" id="257" r:id="Rfe8df6c80ce44dff"/>
    <p:sldId xmlns:r="http://schemas.openxmlformats.org/officeDocument/2006/relationships" id="258" r:id="R4ffdc723281a4758"/>
    <p:sldId xmlns:r="http://schemas.openxmlformats.org/officeDocument/2006/relationships" id="259" r:id="Rf7bdaafde2a74d96"/>
    <p:sldId xmlns:r="http://schemas.openxmlformats.org/officeDocument/2006/relationships" id="260" r:id="R86a388f1a4204458"/>
    <p:sldId xmlns:r="http://schemas.openxmlformats.org/officeDocument/2006/relationships" id="261" r:id="Refa960642414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3d57153d642a2" /><Relationship Type="http://schemas.openxmlformats.org/officeDocument/2006/relationships/slide" Target="/ppt/slides/slide1.xml" Id="R0cf4408fa3cd49b9" /><Relationship Type="http://schemas.openxmlformats.org/officeDocument/2006/relationships/slide" Target="/ppt/slides/slide2.xml" Id="Rfe8df6c80ce44dff" /><Relationship Type="http://schemas.openxmlformats.org/officeDocument/2006/relationships/slide" Target="/ppt/slides/slide3.xml" Id="R4ffdc723281a4758" /><Relationship Type="http://schemas.openxmlformats.org/officeDocument/2006/relationships/slide" Target="/ppt/slides/slide4.xml" Id="Rf7bdaafde2a74d96" /><Relationship Type="http://schemas.openxmlformats.org/officeDocument/2006/relationships/slide" Target="/ppt/slides/slide5.xml" Id="R86a388f1a4204458" /><Relationship Type="http://schemas.openxmlformats.org/officeDocument/2006/relationships/slide" Target="/ppt/slides/slide6.xml" Id="Refa960642414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7d4aa3f3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c1d3e9fc4bf1" /><Relationship Type="http://schemas.openxmlformats.org/officeDocument/2006/relationships/theme" Target="/ppt/slideMasters/theme/theme1.xml" Id="R1a044d28ae76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7c1d3e9fc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c63a3a0e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6710dcd8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0a751776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990e9ead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b5d9bc955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f3fd395b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