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d12fd594b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17ccc7dde441fb"/>
  </p:sldMasterIdLst>
  <p:sldIdLst>
    <p:sldId xmlns:r="http://schemas.openxmlformats.org/officeDocument/2006/relationships" id="256" r:id="R15f2a95a0e68441f"/>
    <p:sldId xmlns:r="http://schemas.openxmlformats.org/officeDocument/2006/relationships" id="257" r:id="R26bb76435f8544d8"/>
    <p:sldId xmlns:r="http://schemas.openxmlformats.org/officeDocument/2006/relationships" id="258" r:id="R8ee596c1705b4070"/>
    <p:sldId xmlns:r="http://schemas.openxmlformats.org/officeDocument/2006/relationships" id="259" r:id="R3f988105456e4650"/>
    <p:sldId xmlns:r="http://schemas.openxmlformats.org/officeDocument/2006/relationships" id="260" r:id="R7f12209949634249"/>
    <p:sldId xmlns:r="http://schemas.openxmlformats.org/officeDocument/2006/relationships" id="261" r:id="R464c9f6719dd484c"/>
    <p:sldId xmlns:r="http://schemas.openxmlformats.org/officeDocument/2006/relationships" id="262" r:id="R5eb1ab6258ba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17ccc7dde441fb" /><Relationship Type="http://schemas.openxmlformats.org/officeDocument/2006/relationships/slide" Target="/ppt/slides/slide1.xml" Id="R15f2a95a0e68441f" /><Relationship Type="http://schemas.openxmlformats.org/officeDocument/2006/relationships/slide" Target="/ppt/slides/slide2.xml" Id="R26bb76435f8544d8" /><Relationship Type="http://schemas.openxmlformats.org/officeDocument/2006/relationships/slide" Target="/ppt/slides/slide3.xml" Id="R8ee596c1705b4070" /><Relationship Type="http://schemas.openxmlformats.org/officeDocument/2006/relationships/slide" Target="/ppt/slides/slide4.xml" Id="R3f988105456e4650" /><Relationship Type="http://schemas.openxmlformats.org/officeDocument/2006/relationships/slide" Target="/ppt/slides/slide5.xml" Id="R7f12209949634249" /><Relationship Type="http://schemas.openxmlformats.org/officeDocument/2006/relationships/slide" Target="/ppt/slides/slide6.xml" Id="R464c9f6719dd484c" /><Relationship Type="http://schemas.openxmlformats.org/officeDocument/2006/relationships/slide" Target="/ppt/slides/slide7.xml" Id="R5eb1ab6258ba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22637b72a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9a4099874d0f" /><Relationship Type="http://schemas.openxmlformats.org/officeDocument/2006/relationships/theme" Target="/ppt/slideMasters/theme/theme1.xml" Id="R442b814d9ede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09a4099874d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1b7a3c55848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e908fbc3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584bb5065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3cf6c091f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933172364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529f37e72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5c545f83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87 965 496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299 616 766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349 430 250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BAKKEVIG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