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23bd97adef42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4ef7c2e4a8417b"/>
  </p:sldMasterIdLst>
  <p:sldIdLst>
    <p:sldId xmlns:r="http://schemas.openxmlformats.org/officeDocument/2006/relationships" id="256" r:id="R9c2386d4977d437e"/>
    <p:sldId xmlns:r="http://schemas.openxmlformats.org/officeDocument/2006/relationships" id="257" r:id="R5f973d8b0e3f4d43"/>
    <p:sldId xmlns:r="http://schemas.openxmlformats.org/officeDocument/2006/relationships" id="258" r:id="R75d781882b294592"/>
    <p:sldId xmlns:r="http://schemas.openxmlformats.org/officeDocument/2006/relationships" id="259" r:id="Reabcb875234044f0"/>
    <p:sldId xmlns:r="http://schemas.openxmlformats.org/officeDocument/2006/relationships" id="260" r:id="R0863d375bdb042b5"/>
    <p:sldId xmlns:r="http://schemas.openxmlformats.org/officeDocument/2006/relationships" id="261" r:id="R0a68baffdd174a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4ef7c2e4a8417b" /><Relationship Type="http://schemas.openxmlformats.org/officeDocument/2006/relationships/slide" Target="/ppt/slides/slide1.xml" Id="R9c2386d4977d437e" /><Relationship Type="http://schemas.openxmlformats.org/officeDocument/2006/relationships/slide" Target="/ppt/slides/slide2.xml" Id="R5f973d8b0e3f4d43" /><Relationship Type="http://schemas.openxmlformats.org/officeDocument/2006/relationships/slide" Target="/ppt/slides/slide3.xml" Id="R75d781882b294592" /><Relationship Type="http://schemas.openxmlformats.org/officeDocument/2006/relationships/slide" Target="/ppt/slides/slide4.xml" Id="Reabcb875234044f0" /><Relationship Type="http://schemas.openxmlformats.org/officeDocument/2006/relationships/slide" Target="/ppt/slides/slide5.xml" Id="R0863d375bdb042b5" /><Relationship Type="http://schemas.openxmlformats.org/officeDocument/2006/relationships/slide" Target="/ppt/slides/slide6.xml" Id="R0a68baffdd174a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e885b4eff945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7ff0eebfa483e" /><Relationship Type="http://schemas.openxmlformats.org/officeDocument/2006/relationships/theme" Target="/ppt/slideMasters/theme/theme1.xml" Id="R51d6dbe1e8f845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c7ff0eebfa48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dab96c5ae4f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b50d516054e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09ad6a05346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0cef83ff441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005680e2942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a5f4f0d514b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LABOREMUS INDUSTRIER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Dagaliveien 52B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983 752 802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