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f09eb768b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df4585fee4ecb"/>
  </p:sldMasterIdLst>
  <p:sldIdLst>
    <p:sldId xmlns:r="http://schemas.openxmlformats.org/officeDocument/2006/relationships" id="256" r:id="R7c8c08ecb8ba40c7"/>
    <p:sldId xmlns:r="http://schemas.openxmlformats.org/officeDocument/2006/relationships" id="257" r:id="Rabebe460dd194e7b"/>
    <p:sldId xmlns:r="http://schemas.openxmlformats.org/officeDocument/2006/relationships" id="258" r:id="Rdb190ca9b7e04710"/>
    <p:sldId xmlns:r="http://schemas.openxmlformats.org/officeDocument/2006/relationships" id="259" r:id="R8863577954f94feb"/>
    <p:sldId xmlns:r="http://schemas.openxmlformats.org/officeDocument/2006/relationships" id="260" r:id="R49251d0f2ac44f7a"/>
    <p:sldId xmlns:r="http://schemas.openxmlformats.org/officeDocument/2006/relationships" id="261" r:id="R2eb42418a65c4383"/>
    <p:sldId xmlns:r="http://schemas.openxmlformats.org/officeDocument/2006/relationships" id="262" r:id="R1f2956ad443b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df4585fee4ecb" /><Relationship Type="http://schemas.openxmlformats.org/officeDocument/2006/relationships/slide" Target="/ppt/slides/slide1.xml" Id="R7c8c08ecb8ba40c7" /><Relationship Type="http://schemas.openxmlformats.org/officeDocument/2006/relationships/slide" Target="/ppt/slides/slide2.xml" Id="Rabebe460dd194e7b" /><Relationship Type="http://schemas.openxmlformats.org/officeDocument/2006/relationships/slide" Target="/ppt/slides/slide3.xml" Id="Rdb190ca9b7e04710" /><Relationship Type="http://schemas.openxmlformats.org/officeDocument/2006/relationships/slide" Target="/ppt/slides/slide4.xml" Id="R8863577954f94feb" /><Relationship Type="http://schemas.openxmlformats.org/officeDocument/2006/relationships/slide" Target="/ppt/slides/slide5.xml" Id="R49251d0f2ac44f7a" /><Relationship Type="http://schemas.openxmlformats.org/officeDocument/2006/relationships/slide" Target="/ppt/slides/slide6.xml" Id="R2eb42418a65c4383" /><Relationship Type="http://schemas.openxmlformats.org/officeDocument/2006/relationships/slide" Target="/ppt/slides/slide7.xml" Id="R1f2956ad443b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c49e3b1934f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3a5c56c5e495a" /><Relationship Type="http://schemas.openxmlformats.org/officeDocument/2006/relationships/theme" Target="/ppt/slideMasters/theme/theme1.xml" Id="R403b74eb16db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3a5c56c5e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599e9f7ee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e8c7a6dcc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399bb0e00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f0b40ae48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20dc36d4d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589bf236a40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fe108f60b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GROUP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GRINDALEN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Grindalen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66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amund@grindalen.no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983 715 923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