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3c9a8fca1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ab1e641f641d6"/>
  </p:sldMasterIdLst>
  <p:sldIdLst>
    <p:sldId xmlns:r="http://schemas.openxmlformats.org/officeDocument/2006/relationships" id="256" r:id="R89731d3f71874e83"/>
    <p:sldId xmlns:r="http://schemas.openxmlformats.org/officeDocument/2006/relationships" id="257" r:id="R88155c66cf184b15"/>
    <p:sldId xmlns:r="http://schemas.openxmlformats.org/officeDocument/2006/relationships" id="258" r:id="R36524eac627347fd"/>
    <p:sldId xmlns:r="http://schemas.openxmlformats.org/officeDocument/2006/relationships" id="259" r:id="R51f326bef73e4973"/>
    <p:sldId xmlns:r="http://schemas.openxmlformats.org/officeDocument/2006/relationships" id="260" r:id="Rdcaa55ede36444c5"/>
    <p:sldId xmlns:r="http://schemas.openxmlformats.org/officeDocument/2006/relationships" id="261" r:id="R8698962435e0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ab1e641f641d6" /><Relationship Type="http://schemas.openxmlformats.org/officeDocument/2006/relationships/slide" Target="/ppt/slides/slide1.xml" Id="R89731d3f71874e83" /><Relationship Type="http://schemas.openxmlformats.org/officeDocument/2006/relationships/slide" Target="/ppt/slides/slide2.xml" Id="R88155c66cf184b15" /><Relationship Type="http://schemas.openxmlformats.org/officeDocument/2006/relationships/slide" Target="/ppt/slides/slide3.xml" Id="R36524eac627347fd" /><Relationship Type="http://schemas.openxmlformats.org/officeDocument/2006/relationships/slide" Target="/ppt/slides/slide4.xml" Id="R51f326bef73e4973" /><Relationship Type="http://schemas.openxmlformats.org/officeDocument/2006/relationships/slide" Target="/ppt/slides/slide5.xml" Id="Rdcaa55ede36444c5" /><Relationship Type="http://schemas.openxmlformats.org/officeDocument/2006/relationships/slide" Target="/ppt/slides/slide6.xml" Id="R8698962435e0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617ec387f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fd2058dd4256" /><Relationship Type="http://schemas.openxmlformats.org/officeDocument/2006/relationships/theme" Target="/ppt/slideMasters/theme/theme1.xml" Id="R0fd11f5a69b0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afd2058dd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938c166b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183d55e6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08072c53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9593ed9c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1704e37c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e872872e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