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f7ad39e7d342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3143ca3a2848d3"/>
  </p:sldMasterIdLst>
  <p:sldIdLst>
    <p:sldId xmlns:r="http://schemas.openxmlformats.org/officeDocument/2006/relationships" id="256" r:id="R40498406c60e4a88"/>
    <p:sldId xmlns:r="http://schemas.openxmlformats.org/officeDocument/2006/relationships" id="257" r:id="R3cc36dd5e61547c2"/>
    <p:sldId xmlns:r="http://schemas.openxmlformats.org/officeDocument/2006/relationships" id="258" r:id="R4e2118b569db4807"/>
    <p:sldId xmlns:r="http://schemas.openxmlformats.org/officeDocument/2006/relationships" id="259" r:id="Rb633734a722b48ce"/>
    <p:sldId xmlns:r="http://schemas.openxmlformats.org/officeDocument/2006/relationships" id="260" r:id="R83c3fc69c01d43a2"/>
    <p:sldId xmlns:r="http://schemas.openxmlformats.org/officeDocument/2006/relationships" id="261" r:id="R5251f6ecdd58400e"/>
    <p:sldId xmlns:r="http://schemas.openxmlformats.org/officeDocument/2006/relationships" id="262" r:id="R6abc849212fd49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3143ca3a2848d3" /><Relationship Type="http://schemas.openxmlformats.org/officeDocument/2006/relationships/slide" Target="/ppt/slides/slide1.xml" Id="R40498406c60e4a88" /><Relationship Type="http://schemas.openxmlformats.org/officeDocument/2006/relationships/slide" Target="/ppt/slides/slide2.xml" Id="R3cc36dd5e61547c2" /><Relationship Type="http://schemas.openxmlformats.org/officeDocument/2006/relationships/slide" Target="/ppt/slides/slide3.xml" Id="R4e2118b569db4807" /><Relationship Type="http://schemas.openxmlformats.org/officeDocument/2006/relationships/slide" Target="/ppt/slides/slide4.xml" Id="Rb633734a722b48ce" /><Relationship Type="http://schemas.openxmlformats.org/officeDocument/2006/relationships/slide" Target="/ppt/slides/slide5.xml" Id="R83c3fc69c01d43a2" /><Relationship Type="http://schemas.openxmlformats.org/officeDocument/2006/relationships/slide" Target="/ppt/slides/slide6.xml" Id="R5251f6ecdd58400e" /><Relationship Type="http://schemas.openxmlformats.org/officeDocument/2006/relationships/slide" Target="/ppt/slides/slide7.xml" Id="R6abc849212fd49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a7f96bbd64b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8b52ec480403b" /><Relationship Type="http://schemas.openxmlformats.org/officeDocument/2006/relationships/theme" Target="/ppt/slideMasters/theme/theme1.xml" Id="Rb5c51fce89324b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c8b52ec48040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2695422514e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9f9534ca442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db816d9e144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213d2dee841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de462f83e4e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08771a6eb44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fb9e225854b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CHRIST. ENGEBRETSEN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CHRIST. ENGEBRETSEN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CHRIST. ENGEBRETSEN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CHRIST. ENGEBRETSEN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CHRIST. ENGEBRETSEN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CHRIST. ENGEBRETSEN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1 487 661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1 399 146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2 700 287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CHRIST. ENGEBRETSEN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ENGEBRETSEN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CHRIST. ENGEBRETSEN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2. etasje seksjon 3, Hoffsveien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983 685 986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CHRIST. ENGEBRETSEN HOLDING AS</a:t>
            </a:r>
          </a:p>
        </p:txBody>
      </p:sp>
    </p:spTree>
  </p:cSld>
  <p:clrMapOvr>
    <a:masterClrMapping xmlns:a="http://schemas.openxmlformats.org/drawingml/2006/main"/>
  </p:clrMapOvr>
</p:sld>
</file>