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ea696667a4d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6957e9fd549fd"/>
  </p:sldMasterIdLst>
  <p:sldIdLst>
    <p:sldId xmlns:r="http://schemas.openxmlformats.org/officeDocument/2006/relationships" id="256" r:id="R3fee822d62964ed2"/>
    <p:sldId xmlns:r="http://schemas.openxmlformats.org/officeDocument/2006/relationships" id="257" r:id="R99168704a5924e3e"/>
    <p:sldId xmlns:r="http://schemas.openxmlformats.org/officeDocument/2006/relationships" id="258" r:id="R1959815826914a6b"/>
    <p:sldId xmlns:r="http://schemas.openxmlformats.org/officeDocument/2006/relationships" id="259" r:id="Raed419090aec458d"/>
    <p:sldId xmlns:r="http://schemas.openxmlformats.org/officeDocument/2006/relationships" id="260" r:id="R3f6f5c2263c04ab7"/>
    <p:sldId xmlns:r="http://schemas.openxmlformats.org/officeDocument/2006/relationships" id="261" r:id="Rd130415fc1d74f14"/>
    <p:sldId xmlns:r="http://schemas.openxmlformats.org/officeDocument/2006/relationships" id="262" r:id="Rc2837707ebea4a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6957e9fd549fd" /><Relationship Type="http://schemas.openxmlformats.org/officeDocument/2006/relationships/slide" Target="/ppt/slides/slide1.xml" Id="R3fee822d62964ed2" /><Relationship Type="http://schemas.openxmlformats.org/officeDocument/2006/relationships/slide" Target="/ppt/slides/slide2.xml" Id="R99168704a5924e3e" /><Relationship Type="http://schemas.openxmlformats.org/officeDocument/2006/relationships/slide" Target="/ppt/slides/slide3.xml" Id="R1959815826914a6b" /><Relationship Type="http://schemas.openxmlformats.org/officeDocument/2006/relationships/slide" Target="/ppt/slides/slide4.xml" Id="Raed419090aec458d" /><Relationship Type="http://schemas.openxmlformats.org/officeDocument/2006/relationships/slide" Target="/ppt/slides/slide5.xml" Id="R3f6f5c2263c04ab7" /><Relationship Type="http://schemas.openxmlformats.org/officeDocument/2006/relationships/slide" Target="/ppt/slides/slide6.xml" Id="Rd130415fc1d74f14" /><Relationship Type="http://schemas.openxmlformats.org/officeDocument/2006/relationships/slide" Target="/ppt/slides/slide7.xml" Id="Rc2837707ebea4a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8c0528017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9ef02a6545ba" /><Relationship Type="http://schemas.openxmlformats.org/officeDocument/2006/relationships/theme" Target="/ppt/slideMasters/theme/theme1.xml" Id="R5de9d4bb23a6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29ef02a65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242564bd4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6f6767b27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0cd6266e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7c14f7bf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9b463230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baa1c81b4f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9845b7b61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KAPITAL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97 674 352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89 945 650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91 497 128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446 232 716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485 164 656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KAPITAL INVESTOR AS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FINANS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HAST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 HOLDING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MESTRO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MOTZFELDT HALDORSEN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54A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89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983 622 224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KAPITAL INVESTOR AS</a:t>
            </a:r>
          </a:p>
        </p:txBody>
      </p:sp>
    </p:spTree>
  </p:cSld>
  <p:clrMapOvr>
    <a:masterClrMapping xmlns:a="http://schemas.openxmlformats.org/drawingml/2006/main"/>
  </p:clrMapOvr>
</p:sld>
</file>