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837bf3735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c8fd66bc74fd2"/>
  </p:sldMasterIdLst>
  <p:sldIdLst>
    <p:sldId xmlns:r="http://schemas.openxmlformats.org/officeDocument/2006/relationships" id="256" r:id="R3a5abf3b82af49f9"/>
    <p:sldId xmlns:r="http://schemas.openxmlformats.org/officeDocument/2006/relationships" id="257" r:id="R2a22dbb244604a0e"/>
    <p:sldId xmlns:r="http://schemas.openxmlformats.org/officeDocument/2006/relationships" id="258" r:id="R528f8a4ee2da4089"/>
    <p:sldId xmlns:r="http://schemas.openxmlformats.org/officeDocument/2006/relationships" id="259" r:id="R143fe8c42d9d4847"/>
    <p:sldId xmlns:r="http://schemas.openxmlformats.org/officeDocument/2006/relationships" id="260" r:id="R05b0b401a20f433c"/>
    <p:sldId xmlns:r="http://schemas.openxmlformats.org/officeDocument/2006/relationships" id="261" r:id="Rd456a27ac4ea4591"/>
    <p:sldId xmlns:r="http://schemas.openxmlformats.org/officeDocument/2006/relationships" id="262" r:id="R14c2d9bca8dd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c8fd66bc74fd2" /><Relationship Type="http://schemas.openxmlformats.org/officeDocument/2006/relationships/slide" Target="/ppt/slides/slide1.xml" Id="R3a5abf3b82af49f9" /><Relationship Type="http://schemas.openxmlformats.org/officeDocument/2006/relationships/slide" Target="/ppt/slides/slide2.xml" Id="R2a22dbb244604a0e" /><Relationship Type="http://schemas.openxmlformats.org/officeDocument/2006/relationships/slide" Target="/ppt/slides/slide3.xml" Id="R528f8a4ee2da4089" /><Relationship Type="http://schemas.openxmlformats.org/officeDocument/2006/relationships/slide" Target="/ppt/slides/slide4.xml" Id="R143fe8c42d9d4847" /><Relationship Type="http://schemas.openxmlformats.org/officeDocument/2006/relationships/slide" Target="/ppt/slides/slide5.xml" Id="R05b0b401a20f433c" /><Relationship Type="http://schemas.openxmlformats.org/officeDocument/2006/relationships/slide" Target="/ppt/slides/slide6.xml" Id="Rd456a27ac4ea4591" /><Relationship Type="http://schemas.openxmlformats.org/officeDocument/2006/relationships/slide" Target="/ppt/slides/slide7.xml" Id="R14c2d9bca8dd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cc5765176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8343065a4565" /><Relationship Type="http://schemas.openxmlformats.org/officeDocument/2006/relationships/theme" Target="/ppt/slideMasters/theme/theme1.xml" Id="Rfb6eb2a908e7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28343065a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dc6fb1386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b305d048f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6b53a5f77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6efb4bb4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c8ec1ec2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adc44d98b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9f30aad8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1 009 958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−1 994 420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24 745 340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31 672 103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REINHARDT NÆSS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983 601 219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NAESS MANAGEMENT AS</a:t>
            </a:r>
          </a:p>
        </p:txBody>
      </p:sp>
    </p:spTree>
  </p:cSld>
  <p:clrMapOvr>
    <a:masterClrMapping xmlns:a="http://schemas.openxmlformats.org/drawingml/2006/main"/>
  </p:clrMapOvr>
</p:sld>
</file>