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ace5449a6b48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9d9b523b14497e"/>
  </p:sldMasterIdLst>
  <p:sldIdLst>
    <p:sldId xmlns:r="http://schemas.openxmlformats.org/officeDocument/2006/relationships" id="256" r:id="R68276e73f0954137"/>
    <p:sldId xmlns:r="http://schemas.openxmlformats.org/officeDocument/2006/relationships" id="257" r:id="Ra63a77980b6e4e7f"/>
    <p:sldId xmlns:r="http://schemas.openxmlformats.org/officeDocument/2006/relationships" id="258" r:id="Rcbcd816c231d49c5"/>
    <p:sldId xmlns:r="http://schemas.openxmlformats.org/officeDocument/2006/relationships" id="259" r:id="R4ad41edd1c3441aa"/>
    <p:sldId xmlns:r="http://schemas.openxmlformats.org/officeDocument/2006/relationships" id="260" r:id="R589fd3a5488c420b"/>
    <p:sldId xmlns:r="http://schemas.openxmlformats.org/officeDocument/2006/relationships" id="261" r:id="R9099513280784e89"/>
    <p:sldId xmlns:r="http://schemas.openxmlformats.org/officeDocument/2006/relationships" id="262" r:id="R21e3d3fd1e9e48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9d9b523b14497e" /><Relationship Type="http://schemas.openxmlformats.org/officeDocument/2006/relationships/slide" Target="/ppt/slides/slide1.xml" Id="R68276e73f0954137" /><Relationship Type="http://schemas.openxmlformats.org/officeDocument/2006/relationships/slide" Target="/ppt/slides/slide2.xml" Id="Ra63a77980b6e4e7f" /><Relationship Type="http://schemas.openxmlformats.org/officeDocument/2006/relationships/slide" Target="/ppt/slides/slide3.xml" Id="Rcbcd816c231d49c5" /><Relationship Type="http://schemas.openxmlformats.org/officeDocument/2006/relationships/slide" Target="/ppt/slides/slide4.xml" Id="R4ad41edd1c3441aa" /><Relationship Type="http://schemas.openxmlformats.org/officeDocument/2006/relationships/slide" Target="/ppt/slides/slide5.xml" Id="R589fd3a5488c420b" /><Relationship Type="http://schemas.openxmlformats.org/officeDocument/2006/relationships/slide" Target="/ppt/slides/slide6.xml" Id="R9099513280784e89" /><Relationship Type="http://schemas.openxmlformats.org/officeDocument/2006/relationships/slide" Target="/ppt/slides/slide7.xml" Id="R21e3d3fd1e9e48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755b60096a46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388e0e0214b33" /><Relationship Type="http://schemas.openxmlformats.org/officeDocument/2006/relationships/theme" Target="/ppt/slideMasters/theme/theme1.xml" Id="Radaa1fdbd49548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b388e0e0214b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c8956e1a240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5e3374a5948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54e0b3d5742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7233afb6d47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5a570aa7242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f9d86114640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d0ed23ff14f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STENA RECYCLING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STENA RECYCLING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STENA RECYCLING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STENA RECYCLING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STENA RECYCLING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STENA RECYCLING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2 327 077 526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72 813 371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67 633 978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663 922 916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1 268 027 607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STENA RECYCLING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STENA RECYCLING HOLDING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STENA RECYCLING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Dokkvegen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3920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35 503 740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firmapost@stenarecycling.com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www.stenarecycling.no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983 594 506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STENA RECYCLING AS</a:t>
            </a:r>
          </a:p>
        </p:txBody>
      </p:sp>
    </p:spTree>
  </p:cSld>
  <p:clrMapOvr>
    <a:masterClrMapping xmlns:a="http://schemas.openxmlformats.org/drawingml/2006/main"/>
  </p:clrMapOvr>
</p:sld>
</file>