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52da3568c49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5c90a9bf147eb"/>
  </p:sldMasterIdLst>
  <p:sldIdLst>
    <p:sldId xmlns:r="http://schemas.openxmlformats.org/officeDocument/2006/relationships" id="256" r:id="Rdfdecdc0ae6744c5"/>
    <p:sldId xmlns:r="http://schemas.openxmlformats.org/officeDocument/2006/relationships" id="257" r:id="Rb34fe96f5af4451f"/>
    <p:sldId xmlns:r="http://schemas.openxmlformats.org/officeDocument/2006/relationships" id="258" r:id="Rc741ccc76c87460e"/>
    <p:sldId xmlns:r="http://schemas.openxmlformats.org/officeDocument/2006/relationships" id="259" r:id="R0688929e88f74aea"/>
    <p:sldId xmlns:r="http://schemas.openxmlformats.org/officeDocument/2006/relationships" id="260" r:id="Rc4dc62902c8a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5c90a9bf147eb" /><Relationship Type="http://schemas.openxmlformats.org/officeDocument/2006/relationships/slide" Target="/ppt/slides/slide1.xml" Id="Rdfdecdc0ae6744c5" /><Relationship Type="http://schemas.openxmlformats.org/officeDocument/2006/relationships/slide" Target="/ppt/slides/slide2.xml" Id="Rb34fe96f5af4451f" /><Relationship Type="http://schemas.openxmlformats.org/officeDocument/2006/relationships/slide" Target="/ppt/slides/slide3.xml" Id="Rc741ccc76c87460e" /><Relationship Type="http://schemas.openxmlformats.org/officeDocument/2006/relationships/slide" Target="/ppt/slides/slide4.xml" Id="R0688929e88f74aea" /><Relationship Type="http://schemas.openxmlformats.org/officeDocument/2006/relationships/slide" Target="/ppt/slides/slide5.xml" Id="Rc4dc62902c8a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e4c4e7372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732ef55db4918" /><Relationship Type="http://schemas.openxmlformats.org/officeDocument/2006/relationships/theme" Target="/ppt/slideMasters/theme/theme1.xml" Id="R64199c54b52b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732ef55db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0230eff5b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80f826b7e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5efd1d9a246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38320b7e2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c64543a342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HANDSON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983 575 439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