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f37e13cea64f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af8cd2b0c4787"/>
  </p:sldMasterIdLst>
  <p:sldIdLst>
    <p:sldId xmlns:r="http://schemas.openxmlformats.org/officeDocument/2006/relationships" id="256" r:id="R71beefa7fa3d4faa"/>
    <p:sldId xmlns:r="http://schemas.openxmlformats.org/officeDocument/2006/relationships" id="257" r:id="Rcf82cbe1663d46e0"/>
    <p:sldId xmlns:r="http://schemas.openxmlformats.org/officeDocument/2006/relationships" id="258" r:id="Rcb838789e92e4d37"/>
    <p:sldId xmlns:r="http://schemas.openxmlformats.org/officeDocument/2006/relationships" id="259" r:id="Re2aee1ac06d54baa"/>
    <p:sldId xmlns:r="http://schemas.openxmlformats.org/officeDocument/2006/relationships" id="260" r:id="R34e03e22baba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af8cd2b0c4787" /><Relationship Type="http://schemas.openxmlformats.org/officeDocument/2006/relationships/slide" Target="/ppt/slides/slide1.xml" Id="R71beefa7fa3d4faa" /><Relationship Type="http://schemas.openxmlformats.org/officeDocument/2006/relationships/slide" Target="/ppt/slides/slide2.xml" Id="Rcf82cbe1663d46e0" /><Relationship Type="http://schemas.openxmlformats.org/officeDocument/2006/relationships/slide" Target="/ppt/slides/slide3.xml" Id="Rcb838789e92e4d37" /><Relationship Type="http://schemas.openxmlformats.org/officeDocument/2006/relationships/slide" Target="/ppt/slides/slide4.xml" Id="Re2aee1ac06d54baa" /><Relationship Type="http://schemas.openxmlformats.org/officeDocument/2006/relationships/slide" Target="/ppt/slides/slide5.xml" Id="R34e03e22baba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487108d90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6d62184e04959" /><Relationship Type="http://schemas.openxmlformats.org/officeDocument/2006/relationships/theme" Target="/ppt/slideMasters/theme/theme1.xml" Id="Rfdfcef4ca2b9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b6d62184e0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24038c6f24d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36c735dde44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5cd6c8351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76f3817ad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f0c1ff6a5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RØR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