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1f2dfbd4ad0441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77f3cc9472a434d"/>
  </p:sldMasterIdLst>
  <p:sldIdLst>
    <p:sldId xmlns:r="http://schemas.openxmlformats.org/officeDocument/2006/relationships" id="256" r:id="R1027481094bb41b9"/>
    <p:sldId xmlns:r="http://schemas.openxmlformats.org/officeDocument/2006/relationships" id="257" r:id="R6ce2b12a3e124c25"/>
    <p:sldId xmlns:r="http://schemas.openxmlformats.org/officeDocument/2006/relationships" id="258" r:id="R7a3d55242e49486a"/>
    <p:sldId xmlns:r="http://schemas.openxmlformats.org/officeDocument/2006/relationships" id="259" r:id="R603515a7f89749e0"/>
    <p:sldId xmlns:r="http://schemas.openxmlformats.org/officeDocument/2006/relationships" id="260" r:id="R97ec79d44fe74dc8"/>
    <p:sldId xmlns:r="http://schemas.openxmlformats.org/officeDocument/2006/relationships" id="261" r:id="R8a1218df2aff4f08"/>
    <p:sldId xmlns:r="http://schemas.openxmlformats.org/officeDocument/2006/relationships" id="262" r:id="R9ebfdfcda918432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77f3cc9472a434d" /><Relationship Type="http://schemas.openxmlformats.org/officeDocument/2006/relationships/slide" Target="/ppt/slides/slide1.xml" Id="R1027481094bb41b9" /><Relationship Type="http://schemas.openxmlformats.org/officeDocument/2006/relationships/slide" Target="/ppt/slides/slide2.xml" Id="R6ce2b12a3e124c25" /><Relationship Type="http://schemas.openxmlformats.org/officeDocument/2006/relationships/slide" Target="/ppt/slides/slide3.xml" Id="R7a3d55242e49486a" /><Relationship Type="http://schemas.openxmlformats.org/officeDocument/2006/relationships/slide" Target="/ppt/slides/slide4.xml" Id="R603515a7f89749e0" /><Relationship Type="http://schemas.openxmlformats.org/officeDocument/2006/relationships/slide" Target="/ppt/slides/slide5.xml" Id="R97ec79d44fe74dc8" /><Relationship Type="http://schemas.openxmlformats.org/officeDocument/2006/relationships/slide" Target="/ppt/slides/slide6.xml" Id="R8a1218df2aff4f08" /><Relationship Type="http://schemas.openxmlformats.org/officeDocument/2006/relationships/slide" Target="/ppt/slides/slide7.xml" Id="R9ebfdfcda918432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9d408ad93c74bb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80c80e5b5e4aad" /><Relationship Type="http://schemas.openxmlformats.org/officeDocument/2006/relationships/theme" Target="/ppt/slideMasters/theme/theme1.xml" Id="R9bb2f19b659f4b8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680c80e5b5e4aa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6fdeab6075473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e82976e0200475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ef2857bd364d0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906496905894e6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51c0fbca9a64cb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8933401cb944b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e31f84eb1e4ed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SAINT ETIENNE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SAINT ETIENNE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SAINT ETIENNE AS ble etablert [år] og holder til i Stavanger.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SAINT ETIENNE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SAINT ETIENNE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SAINT ETIENNE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−11 408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482 915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8 071 876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9 763 085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SAINT ETIENNE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JENS GLAD BALCHEN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SAINT ETIENNE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Vidars gate 11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4011 Stavanger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info@saint-etienne.no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983 564 844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SAINT ETIENNE AS</a:t>
            </a:r>
          </a:p>
        </p:txBody>
      </p:sp>
    </p:spTree>
  </p:cSld>
  <p:clrMapOvr>
    <a:masterClrMapping xmlns:a="http://schemas.openxmlformats.org/drawingml/2006/main"/>
  </p:clrMapOvr>
</p:sld>
</file>