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ec8c77fcf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8b979bccc4dd8"/>
  </p:sldMasterIdLst>
  <p:sldIdLst>
    <p:sldId xmlns:r="http://schemas.openxmlformats.org/officeDocument/2006/relationships" id="256" r:id="R32746a5685d541f7"/>
    <p:sldId xmlns:r="http://schemas.openxmlformats.org/officeDocument/2006/relationships" id="257" r:id="R0b32e9ecf69c43cd"/>
    <p:sldId xmlns:r="http://schemas.openxmlformats.org/officeDocument/2006/relationships" id="258" r:id="R32f90545a2564525"/>
    <p:sldId xmlns:r="http://schemas.openxmlformats.org/officeDocument/2006/relationships" id="259" r:id="Rbf490bd1da244a5a"/>
    <p:sldId xmlns:r="http://schemas.openxmlformats.org/officeDocument/2006/relationships" id="260" r:id="R38f511a1c5614f3e"/>
    <p:sldId xmlns:r="http://schemas.openxmlformats.org/officeDocument/2006/relationships" id="261" r:id="R9f7e5a9f3eb4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8b979bccc4dd8" /><Relationship Type="http://schemas.openxmlformats.org/officeDocument/2006/relationships/slide" Target="/ppt/slides/slide1.xml" Id="R32746a5685d541f7" /><Relationship Type="http://schemas.openxmlformats.org/officeDocument/2006/relationships/slide" Target="/ppt/slides/slide2.xml" Id="R0b32e9ecf69c43cd" /><Relationship Type="http://schemas.openxmlformats.org/officeDocument/2006/relationships/slide" Target="/ppt/slides/slide3.xml" Id="R32f90545a2564525" /><Relationship Type="http://schemas.openxmlformats.org/officeDocument/2006/relationships/slide" Target="/ppt/slides/slide4.xml" Id="Rbf490bd1da244a5a" /><Relationship Type="http://schemas.openxmlformats.org/officeDocument/2006/relationships/slide" Target="/ppt/slides/slide5.xml" Id="R38f511a1c5614f3e" /><Relationship Type="http://schemas.openxmlformats.org/officeDocument/2006/relationships/slide" Target="/ppt/slides/slide6.xml" Id="R9f7e5a9f3eb4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117375453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d88568a524d41" /><Relationship Type="http://schemas.openxmlformats.org/officeDocument/2006/relationships/theme" Target="/ppt/slideMasters/theme/theme1.xml" Id="R6481e554dd98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d88568a52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5bab2bffa46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04a877b7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83c879ec245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1628a713b49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01b3443a3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c3a62da85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590 046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2 544 751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