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f0c50ebe8248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35c1d9f37e4a21"/>
  </p:sldMasterIdLst>
  <p:sldIdLst>
    <p:sldId xmlns:r="http://schemas.openxmlformats.org/officeDocument/2006/relationships" id="256" r:id="Raf6ecfafcf2e4c06"/>
    <p:sldId xmlns:r="http://schemas.openxmlformats.org/officeDocument/2006/relationships" id="257" r:id="Rc4187097fea64711"/>
    <p:sldId xmlns:r="http://schemas.openxmlformats.org/officeDocument/2006/relationships" id="258" r:id="R11ad94e5c1a44d5c"/>
    <p:sldId xmlns:r="http://schemas.openxmlformats.org/officeDocument/2006/relationships" id="259" r:id="R6527a700ce834b7c"/>
    <p:sldId xmlns:r="http://schemas.openxmlformats.org/officeDocument/2006/relationships" id="260" r:id="Redcb3895dfc34ae2"/>
    <p:sldId xmlns:r="http://schemas.openxmlformats.org/officeDocument/2006/relationships" id="261" r:id="Rc8b85e37e0334773"/>
    <p:sldId xmlns:r="http://schemas.openxmlformats.org/officeDocument/2006/relationships" id="262" r:id="R5a0ff520052441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5c1d9f37e4a21" /><Relationship Type="http://schemas.openxmlformats.org/officeDocument/2006/relationships/slide" Target="/ppt/slides/slide1.xml" Id="Raf6ecfafcf2e4c06" /><Relationship Type="http://schemas.openxmlformats.org/officeDocument/2006/relationships/slide" Target="/ppt/slides/slide2.xml" Id="Rc4187097fea64711" /><Relationship Type="http://schemas.openxmlformats.org/officeDocument/2006/relationships/slide" Target="/ppt/slides/slide3.xml" Id="R11ad94e5c1a44d5c" /><Relationship Type="http://schemas.openxmlformats.org/officeDocument/2006/relationships/slide" Target="/ppt/slides/slide4.xml" Id="R6527a700ce834b7c" /><Relationship Type="http://schemas.openxmlformats.org/officeDocument/2006/relationships/slide" Target="/ppt/slides/slide5.xml" Id="Redcb3895dfc34ae2" /><Relationship Type="http://schemas.openxmlformats.org/officeDocument/2006/relationships/slide" Target="/ppt/slides/slide6.xml" Id="Rc8b85e37e0334773" /><Relationship Type="http://schemas.openxmlformats.org/officeDocument/2006/relationships/slide" Target="/ppt/slides/slide7.xml" Id="R5a0ff520052441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6018f9cb514e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6d64d06534902" /><Relationship Type="http://schemas.openxmlformats.org/officeDocument/2006/relationships/theme" Target="/ppt/slideMasters/theme/theme1.xml" Id="R31b729a8f2c847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c6d64d065349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570e3f40948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ca5afe9594a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c315c1fbe4f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379a7377b42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90c025bcf42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2c96a275d42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12a4360864a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TEAM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41 140 924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947 435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8 190 746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27 306 472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KASPER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PER-EGIL RESE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07 44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983 547 486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TEAM AS</a:t>
            </a:r>
          </a:p>
        </p:txBody>
      </p:sp>
    </p:spTree>
  </p:cSld>
  <p:clrMapOvr>
    <a:masterClrMapping xmlns:a="http://schemas.openxmlformats.org/drawingml/2006/main"/>
  </p:clrMapOvr>
</p:sld>
</file>