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358ac2e22e04ae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ac323eef9d54b20"/>
  </p:sldMasterIdLst>
  <p:sldIdLst>
    <p:sldId xmlns:r="http://schemas.openxmlformats.org/officeDocument/2006/relationships" id="256" r:id="R3991296adb74489c"/>
    <p:sldId xmlns:r="http://schemas.openxmlformats.org/officeDocument/2006/relationships" id="257" r:id="Rbb74351088344ad1"/>
    <p:sldId xmlns:r="http://schemas.openxmlformats.org/officeDocument/2006/relationships" id="258" r:id="R9dec09d3f8ee41d6"/>
    <p:sldId xmlns:r="http://schemas.openxmlformats.org/officeDocument/2006/relationships" id="259" r:id="R46e936dbc77b4162"/>
    <p:sldId xmlns:r="http://schemas.openxmlformats.org/officeDocument/2006/relationships" id="260" r:id="Rb6e7d92579c44f61"/>
    <p:sldId xmlns:r="http://schemas.openxmlformats.org/officeDocument/2006/relationships" id="261" r:id="R47de472cae5f4342"/>
    <p:sldId xmlns:r="http://schemas.openxmlformats.org/officeDocument/2006/relationships" id="262" r:id="R8442c67431c642c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c323eef9d54b20" /><Relationship Type="http://schemas.openxmlformats.org/officeDocument/2006/relationships/slide" Target="/ppt/slides/slide1.xml" Id="R3991296adb74489c" /><Relationship Type="http://schemas.openxmlformats.org/officeDocument/2006/relationships/slide" Target="/ppt/slides/slide2.xml" Id="Rbb74351088344ad1" /><Relationship Type="http://schemas.openxmlformats.org/officeDocument/2006/relationships/slide" Target="/ppt/slides/slide3.xml" Id="R9dec09d3f8ee41d6" /><Relationship Type="http://schemas.openxmlformats.org/officeDocument/2006/relationships/slide" Target="/ppt/slides/slide4.xml" Id="R46e936dbc77b4162" /><Relationship Type="http://schemas.openxmlformats.org/officeDocument/2006/relationships/slide" Target="/ppt/slides/slide5.xml" Id="Rb6e7d92579c44f61" /><Relationship Type="http://schemas.openxmlformats.org/officeDocument/2006/relationships/slide" Target="/ppt/slides/slide6.xml" Id="R47de472cae5f4342" /><Relationship Type="http://schemas.openxmlformats.org/officeDocument/2006/relationships/slide" Target="/ppt/slides/slide7.xml" Id="R8442c67431c642c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49f270aed747e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8f3fcf5d3940e7" /><Relationship Type="http://schemas.openxmlformats.org/officeDocument/2006/relationships/theme" Target="/ppt/slideMasters/theme/theme1.xml" Id="Rb9b48feb45204a7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18f3fcf5d3940e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66e55036db460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9afe9fff96411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89e8bd3029444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0739f3ab6946c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1c0a04e76645f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05aec0c53c41b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5f4cd871dd435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TOMA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TOMA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1 326 900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−2 162 972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−9 674 615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133 575 627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182 040 337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GRANT KARIN BJELKE  –  88,5 %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GRANT KENNETH IVAR  –  9,7 %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GRANT KARIN BJELKE  –  1,6 %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GRANT KENNETH IVAR  –  0,1 %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VIEW Procurator AS, Dronning Eufemias gate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11 71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983 539 033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TOMA INVEST AS</a:t>
            </a:r>
          </a:p>
        </p:txBody>
      </p:sp>
    </p:spTree>
  </p:cSld>
  <p:clrMapOvr>
    <a:masterClrMapping xmlns:a="http://schemas.openxmlformats.org/drawingml/2006/main"/>
  </p:clrMapOvr>
</p:sld>
</file>