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75a1c06104d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15466abd9436d"/>
  </p:sldMasterIdLst>
  <p:sldIdLst>
    <p:sldId xmlns:r="http://schemas.openxmlformats.org/officeDocument/2006/relationships" id="256" r:id="Rb58d55ae20bc4a0e"/>
    <p:sldId xmlns:r="http://schemas.openxmlformats.org/officeDocument/2006/relationships" id="257" r:id="R17821d97b1b8463d"/>
    <p:sldId xmlns:r="http://schemas.openxmlformats.org/officeDocument/2006/relationships" id="258" r:id="R7c9710f62ce948cb"/>
    <p:sldId xmlns:r="http://schemas.openxmlformats.org/officeDocument/2006/relationships" id="259" r:id="Re3064389b3fc4ffc"/>
    <p:sldId xmlns:r="http://schemas.openxmlformats.org/officeDocument/2006/relationships" id="260" r:id="R6abdd484471040ca"/>
    <p:sldId xmlns:r="http://schemas.openxmlformats.org/officeDocument/2006/relationships" id="261" r:id="Rd25422dc037e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15466abd9436d" /><Relationship Type="http://schemas.openxmlformats.org/officeDocument/2006/relationships/slide" Target="/ppt/slides/slide1.xml" Id="Rb58d55ae20bc4a0e" /><Relationship Type="http://schemas.openxmlformats.org/officeDocument/2006/relationships/slide" Target="/ppt/slides/slide2.xml" Id="R17821d97b1b8463d" /><Relationship Type="http://schemas.openxmlformats.org/officeDocument/2006/relationships/slide" Target="/ppt/slides/slide3.xml" Id="R7c9710f62ce948cb" /><Relationship Type="http://schemas.openxmlformats.org/officeDocument/2006/relationships/slide" Target="/ppt/slides/slide4.xml" Id="Re3064389b3fc4ffc" /><Relationship Type="http://schemas.openxmlformats.org/officeDocument/2006/relationships/slide" Target="/ppt/slides/slide5.xml" Id="R6abdd484471040ca" /><Relationship Type="http://schemas.openxmlformats.org/officeDocument/2006/relationships/slide" Target="/ppt/slides/slide6.xml" Id="Rd25422dc037e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5b5811064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27a393bc04155" /><Relationship Type="http://schemas.openxmlformats.org/officeDocument/2006/relationships/theme" Target="/ppt/slideMasters/theme/theme1.xml" Id="R393284307462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27a393bc0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bd241da34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c681804f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bb270b154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611080b82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0a148a47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735e3fb5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