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652617ced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f79b93431e4ed3"/>
  </p:sldMasterIdLst>
  <p:sldIdLst>
    <p:sldId xmlns:r="http://schemas.openxmlformats.org/officeDocument/2006/relationships" id="256" r:id="R642e093e20894495"/>
    <p:sldId xmlns:r="http://schemas.openxmlformats.org/officeDocument/2006/relationships" id="257" r:id="R6c8ec9d0cbbb4841"/>
    <p:sldId xmlns:r="http://schemas.openxmlformats.org/officeDocument/2006/relationships" id="258" r:id="Re978a7455dfa4884"/>
    <p:sldId xmlns:r="http://schemas.openxmlformats.org/officeDocument/2006/relationships" id="259" r:id="R256303476bc14193"/>
    <p:sldId xmlns:r="http://schemas.openxmlformats.org/officeDocument/2006/relationships" id="260" r:id="R7985fd0fa4af41c3"/>
    <p:sldId xmlns:r="http://schemas.openxmlformats.org/officeDocument/2006/relationships" id="261" r:id="Rb977c18c80454c8d"/>
    <p:sldId xmlns:r="http://schemas.openxmlformats.org/officeDocument/2006/relationships" id="262" r:id="R33c65491e785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79b93431e4ed3" /><Relationship Type="http://schemas.openxmlformats.org/officeDocument/2006/relationships/slide" Target="/ppt/slides/slide1.xml" Id="R642e093e20894495" /><Relationship Type="http://schemas.openxmlformats.org/officeDocument/2006/relationships/slide" Target="/ppt/slides/slide2.xml" Id="R6c8ec9d0cbbb4841" /><Relationship Type="http://schemas.openxmlformats.org/officeDocument/2006/relationships/slide" Target="/ppt/slides/slide3.xml" Id="Re978a7455dfa4884" /><Relationship Type="http://schemas.openxmlformats.org/officeDocument/2006/relationships/slide" Target="/ppt/slides/slide4.xml" Id="R256303476bc14193" /><Relationship Type="http://schemas.openxmlformats.org/officeDocument/2006/relationships/slide" Target="/ppt/slides/slide5.xml" Id="R7985fd0fa4af41c3" /><Relationship Type="http://schemas.openxmlformats.org/officeDocument/2006/relationships/slide" Target="/ppt/slides/slide6.xml" Id="Rb977c18c80454c8d" /><Relationship Type="http://schemas.openxmlformats.org/officeDocument/2006/relationships/slide" Target="/ppt/slides/slide7.xml" Id="R33c65491e785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b8dbc458149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be884a84f49c3" /><Relationship Type="http://schemas.openxmlformats.org/officeDocument/2006/relationships/theme" Target="/ppt/slideMasters/theme/theme1.xml" Id="R2931e213d09444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3be884a84f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f9fae78d4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dcc8b1d9c4c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d9a45ceb34f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fa78c2a5b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0ac5b89ca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8abbc48894d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37c036d7d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VARDER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VARDER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37 821 009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2 129 010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BJERTNES KATRINE SYVERSEN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GJELSTENLI ROBERT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HILDE MERETE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HANS CARL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etasje, 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