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45d803823340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cab296c273408a"/>
  </p:sldMasterIdLst>
  <p:sldIdLst>
    <p:sldId xmlns:r="http://schemas.openxmlformats.org/officeDocument/2006/relationships" id="256" r:id="R84fea601ff05476f"/>
    <p:sldId xmlns:r="http://schemas.openxmlformats.org/officeDocument/2006/relationships" id="257" r:id="R0403526127d84de6"/>
    <p:sldId xmlns:r="http://schemas.openxmlformats.org/officeDocument/2006/relationships" id="258" r:id="R609d0001a95f4724"/>
    <p:sldId xmlns:r="http://schemas.openxmlformats.org/officeDocument/2006/relationships" id="259" r:id="Re4a1b1ff6bf44f96"/>
    <p:sldId xmlns:r="http://schemas.openxmlformats.org/officeDocument/2006/relationships" id="260" r:id="R68bd7e4ff79c4c40"/>
    <p:sldId xmlns:r="http://schemas.openxmlformats.org/officeDocument/2006/relationships" id="261" r:id="R2eb5a9fe1df942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cab296c273408a" /><Relationship Type="http://schemas.openxmlformats.org/officeDocument/2006/relationships/slide" Target="/ppt/slides/slide1.xml" Id="R84fea601ff05476f" /><Relationship Type="http://schemas.openxmlformats.org/officeDocument/2006/relationships/slide" Target="/ppt/slides/slide2.xml" Id="R0403526127d84de6" /><Relationship Type="http://schemas.openxmlformats.org/officeDocument/2006/relationships/slide" Target="/ppt/slides/slide3.xml" Id="R609d0001a95f4724" /><Relationship Type="http://schemas.openxmlformats.org/officeDocument/2006/relationships/slide" Target="/ppt/slides/slide4.xml" Id="Re4a1b1ff6bf44f96" /><Relationship Type="http://schemas.openxmlformats.org/officeDocument/2006/relationships/slide" Target="/ppt/slides/slide5.xml" Id="R68bd7e4ff79c4c40" /><Relationship Type="http://schemas.openxmlformats.org/officeDocument/2006/relationships/slide" Target="/ppt/slides/slide6.xml" Id="R2eb5a9fe1df942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56c6a1faf546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08906f295446b" /><Relationship Type="http://schemas.openxmlformats.org/officeDocument/2006/relationships/theme" Target="/ppt/slideMasters/theme/theme1.xml" Id="R5f497dba35c049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408906f29544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dc5a8a2a343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443a8dcf048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027933a3446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28082bad549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0c1cb5d4d4f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2724914a244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REVISJONSSELSKAPET VARDER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VARDER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VARDER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VARDER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VARDER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VARDER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5. etasje, Henrik Ibsens gate 60A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95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revisjon@varder.no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www.varder.no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983 535 712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VARDER AS</a:t>
            </a:r>
          </a:p>
        </p:txBody>
      </p:sp>
    </p:spTree>
  </p:cSld>
  <p:clrMapOvr>
    <a:masterClrMapping xmlns:a="http://schemas.openxmlformats.org/drawingml/2006/main"/>
  </p:clrMapOvr>
</p:sld>
</file>