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5e3fa29694a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c6cdea56ba484f"/>
  </p:sldMasterIdLst>
  <p:sldIdLst>
    <p:sldId xmlns:r="http://schemas.openxmlformats.org/officeDocument/2006/relationships" id="256" r:id="R287821506b0c4c65"/>
    <p:sldId xmlns:r="http://schemas.openxmlformats.org/officeDocument/2006/relationships" id="257" r:id="R472556e97fa9405b"/>
    <p:sldId xmlns:r="http://schemas.openxmlformats.org/officeDocument/2006/relationships" id="258" r:id="R451fe38d00334445"/>
    <p:sldId xmlns:r="http://schemas.openxmlformats.org/officeDocument/2006/relationships" id="259" r:id="R056c5e2522074021"/>
    <p:sldId xmlns:r="http://schemas.openxmlformats.org/officeDocument/2006/relationships" id="260" r:id="R3a2c3d64e1494d4f"/>
    <p:sldId xmlns:r="http://schemas.openxmlformats.org/officeDocument/2006/relationships" id="261" r:id="R3ef27c3f4d7e4fba"/>
    <p:sldId xmlns:r="http://schemas.openxmlformats.org/officeDocument/2006/relationships" id="262" r:id="R827f507bc39443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6cdea56ba484f" /><Relationship Type="http://schemas.openxmlformats.org/officeDocument/2006/relationships/slide" Target="/ppt/slides/slide1.xml" Id="R287821506b0c4c65" /><Relationship Type="http://schemas.openxmlformats.org/officeDocument/2006/relationships/slide" Target="/ppt/slides/slide2.xml" Id="R472556e97fa9405b" /><Relationship Type="http://schemas.openxmlformats.org/officeDocument/2006/relationships/slide" Target="/ppt/slides/slide3.xml" Id="R451fe38d00334445" /><Relationship Type="http://schemas.openxmlformats.org/officeDocument/2006/relationships/slide" Target="/ppt/slides/slide4.xml" Id="R056c5e2522074021" /><Relationship Type="http://schemas.openxmlformats.org/officeDocument/2006/relationships/slide" Target="/ppt/slides/slide5.xml" Id="R3a2c3d64e1494d4f" /><Relationship Type="http://schemas.openxmlformats.org/officeDocument/2006/relationships/slide" Target="/ppt/slides/slide6.xml" Id="R3ef27c3f4d7e4fba" /><Relationship Type="http://schemas.openxmlformats.org/officeDocument/2006/relationships/slide" Target="/ppt/slides/slide7.xml" Id="R827f507bc39443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43fef6a2e747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f37d8baa94f38" /><Relationship Type="http://schemas.openxmlformats.org/officeDocument/2006/relationships/theme" Target="/ppt/slideMasters/theme/theme1.xml" Id="R06dfd16a209b45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4f37d8baa94f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122fdcc7547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9257738b2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04402ebf545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d57fd578542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739fae309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f248190ac45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ed38df89a4f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HYEN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HYEN REKNESKAP AS ble etablert [år] og holder til i Hyen.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3 147 386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246 118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2 603 687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OSMUNDNES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DJUPVIK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Straumsvegen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6829 Hyen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983 533 191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