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ea08887d0f48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d507575b384bed"/>
  </p:sldMasterIdLst>
  <p:sldIdLst>
    <p:sldId xmlns:r="http://schemas.openxmlformats.org/officeDocument/2006/relationships" id="256" r:id="Rbbb09286f1a2445e"/>
    <p:sldId xmlns:r="http://schemas.openxmlformats.org/officeDocument/2006/relationships" id="257" r:id="R2f85ad26c7084313"/>
    <p:sldId xmlns:r="http://schemas.openxmlformats.org/officeDocument/2006/relationships" id="258" r:id="R58c82d1d50bd437a"/>
    <p:sldId xmlns:r="http://schemas.openxmlformats.org/officeDocument/2006/relationships" id="259" r:id="Rc5dad32f092e4b85"/>
    <p:sldId xmlns:r="http://schemas.openxmlformats.org/officeDocument/2006/relationships" id="260" r:id="R3518a4d64c3f4d76"/>
    <p:sldId xmlns:r="http://schemas.openxmlformats.org/officeDocument/2006/relationships" id="261" r:id="R77cfcd4c009d4cfe"/>
    <p:sldId xmlns:r="http://schemas.openxmlformats.org/officeDocument/2006/relationships" id="262" r:id="R230cab80f68b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507575b384bed" /><Relationship Type="http://schemas.openxmlformats.org/officeDocument/2006/relationships/slide" Target="/ppt/slides/slide1.xml" Id="Rbbb09286f1a2445e" /><Relationship Type="http://schemas.openxmlformats.org/officeDocument/2006/relationships/slide" Target="/ppt/slides/slide2.xml" Id="R2f85ad26c7084313" /><Relationship Type="http://schemas.openxmlformats.org/officeDocument/2006/relationships/slide" Target="/ppt/slides/slide3.xml" Id="R58c82d1d50bd437a" /><Relationship Type="http://schemas.openxmlformats.org/officeDocument/2006/relationships/slide" Target="/ppt/slides/slide4.xml" Id="Rc5dad32f092e4b85" /><Relationship Type="http://schemas.openxmlformats.org/officeDocument/2006/relationships/slide" Target="/ppt/slides/slide5.xml" Id="R3518a4d64c3f4d76" /><Relationship Type="http://schemas.openxmlformats.org/officeDocument/2006/relationships/slide" Target="/ppt/slides/slide6.xml" Id="R77cfcd4c009d4cfe" /><Relationship Type="http://schemas.openxmlformats.org/officeDocument/2006/relationships/slide" Target="/ppt/slides/slide7.xml" Id="R230cab80f68b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b02a4782c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8e80ddd9e41cf" /><Relationship Type="http://schemas.openxmlformats.org/officeDocument/2006/relationships/theme" Target="/ppt/slideMasters/theme/theme1.xml" Id="R13c14af07de042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78e80ddd9e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61a7b26ff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e8777557d40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8a61bd27b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21d6fd5a2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e8ce00ff241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5f966f15441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f3cd985fd45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PETO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PETO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7 128 595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2 252 751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PETRA WARPE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 GUNNAR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 TONE MERETE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ARNKVÆRN KATRINE JAKOBSEN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PETO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DIESET HELGA AUSLAND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983 482 953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PETO AS</a:t>
            </a:r>
          </a:p>
        </p:txBody>
      </p:sp>
    </p:spTree>
  </p:cSld>
  <p:clrMapOvr>
    <a:masterClrMapping xmlns:a="http://schemas.openxmlformats.org/drawingml/2006/main"/>
  </p:clrMapOvr>
</p:sld>
</file>