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84b88387c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587eeefb448f4"/>
  </p:sldMasterIdLst>
  <p:sldIdLst>
    <p:sldId xmlns:r="http://schemas.openxmlformats.org/officeDocument/2006/relationships" id="256" r:id="R9e3f41136dea42d3"/>
    <p:sldId xmlns:r="http://schemas.openxmlformats.org/officeDocument/2006/relationships" id="257" r:id="R7dd6b1616e664494"/>
    <p:sldId xmlns:r="http://schemas.openxmlformats.org/officeDocument/2006/relationships" id="258" r:id="R354b820d038d45df"/>
    <p:sldId xmlns:r="http://schemas.openxmlformats.org/officeDocument/2006/relationships" id="259" r:id="Rf4cd499be13b4513"/>
    <p:sldId xmlns:r="http://schemas.openxmlformats.org/officeDocument/2006/relationships" id="260" r:id="R8120c2f6259342b1"/>
    <p:sldId xmlns:r="http://schemas.openxmlformats.org/officeDocument/2006/relationships" id="261" r:id="R6cf1caa2d202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587eeefb448f4" /><Relationship Type="http://schemas.openxmlformats.org/officeDocument/2006/relationships/slide" Target="/ppt/slides/slide1.xml" Id="R9e3f41136dea42d3" /><Relationship Type="http://schemas.openxmlformats.org/officeDocument/2006/relationships/slide" Target="/ppt/slides/slide2.xml" Id="R7dd6b1616e664494" /><Relationship Type="http://schemas.openxmlformats.org/officeDocument/2006/relationships/slide" Target="/ppt/slides/slide3.xml" Id="R354b820d038d45df" /><Relationship Type="http://schemas.openxmlformats.org/officeDocument/2006/relationships/slide" Target="/ppt/slides/slide4.xml" Id="Rf4cd499be13b4513" /><Relationship Type="http://schemas.openxmlformats.org/officeDocument/2006/relationships/slide" Target="/ppt/slides/slide5.xml" Id="R8120c2f6259342b1" /><Relationship Type="http://schemas.openxmlformats.org/officeDocument/2006/relationships/slide" Target="/ppt/slides/slide6.xml" Id="R6cf1caa2d202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6532e85be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c96c871f432e" /><Relationship Type="http://schemas.openxmlformats.org/officeDocument/2006/relationships/theme" Target="/ppt/slideMasters/theme/theme1.xml" Id="R558ffb36e2f4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ec96c871f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3702e43b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c17a4399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6d6203e7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f7a38beb4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5d7bde223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4842fbe4f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PETO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