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71e7de4dc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341c0da8ab4223"/>
  </p:sldMasterIdLst>
  <p:sldIdLst>
    <p:sldId xmlns:r="http://schemas.openxmlformats.org/officeDocument/2006/relationships" id="256" r:id="Rbb441344289d4c83"/>
    <p:sldId xmlns:r="http://schemas.openxmlformats.org/officeDocument/2006/relationships" id="257" r:id="Rce351b3e68d34036"/>
    <p:sldId xmlns:r="http://schemas.openxmlformats.org/officeDocument/2006/relationships" id="258" r:id="R6e45270138f14954"/>
    <p:sldId xmlns:r="http://schemas.openxmlformats.org/officeDocument/2006/relationships" id="259" r:id="R0164bb210d2d4e32"/>
    <p:sldId xmlns:r="http://schemas.openxmlformats.org/officeDocument/2006/relationships" id="260" r:id="R6837bf2e32ce4d93"/>
    <p:sldId xmlns:r="http://schemas.openxmlformats.org/officeDocument/2006/relationships" id="261" r:id="R9e6c4ddb55614628"/>
    <p:sldId xmlns:r="http://schemas.openxmlformats.org/officeDocument/2006/relationships" id="262" r:id="Rf83adcd3e049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41c0da8ab4223" /><Relationship Type="http://schemas.openxmlformats.org/officeDocument/2006/relationships/slide" Target="/ppt/slides/slide1.xml" Id="Rbb441344289d4c83" /><Relationship Type="http://schemas.openxmlformats.org/officeDocument/2006/relationships/slide" Target="/ppt/slides/slide2.xml" Id="Rce351b3e68d34036" /><Relationship Type="http://schemas.openxmlformats.org/officeDocument/2006/relationships/slide" Target="/ppt/slides/slide3.xml" Id="R6e45270138f14954" /><Relationship Type="http://schemas.openxmlformats.org/officeDocument/2006/relationships/slide" Target="/ppt/slides/slide4.xml" Id="R0164bb210d2d4e32" /><Relationship Type="http://schemas.openxmlformats.org/officeDocument/2006/relationships/slide" Target="/ppt/slides/slide5.xml" Id="R6837bf2e32ce4d93" /><Relationship Type="http://schemas.openxmlformats.org/officeDocument/2006/relationships/slide" Target="/ppt/slides/slide6.xml" Id="R9e6c4ddb55614628" /><Relationship Type="http://schemas.openxmlformats.org/officeDocument/2006/relationships/slide" Target="/ppt/slides/slide7.xml" Id="Rf83adcd3e049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24a68902c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042e1d7584cdb" /><Relationship Type="http://schemas.openxmlformats.org/officeDocument/2006/relationships/theme" Target="/ppt/slideMasters/theme/theme1.xml" Id="R398139be9403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042e1d758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2a0b92ed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8bce63de240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5b98a56a0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868c1b1d3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6b783254b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e28176735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76591fedf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FRYDENLUND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 VVS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−1 855 411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9 939 125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11 574 881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FRYDENLUND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Sør-Skurdalen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bjorn@frydenlundvvs.no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983 482 007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