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a0efb2c310e492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da19dabf1944abb"/>
  </p:sldMasterIdLst>
  <p:sldIdLst>
    <p:sldId xmlns:r="http://schemas.openxmlformats.org/officeDocument/2006/relationships" id="256" r:id="R8aae56249ce045de"/>
    <p:sldId xmlns:r="http://schemas.openxmlformats.org/officeDocument/2006/relationships" id="257" r:id="R794d4d50528b4301"/>
    <p:sldId xmlns:r="http://schemas.openxmlformats.org/officeDocument/2006/relationships" id="258" r:id="R239aecfaa03d41a3"/>
    <p:sldId xmlns:r="http://schemas.openxmlformats.org/officeDocument/2006/relationships" id="259" r:id="R77eb8d86a4e3469e"/>
    <p:sldId xmlns:r="http://schemas.openxmlformats.org/officeDocument/2006/relationships" id="260" r:id="Rc339fee042604b50"/>
    <p:sldId xmlns:r="http://schemas.openxmlformats.org/officeDocument/2006/relationships" id="261" r:id="R77956b1282734e68"/>
    <p:sldId xmlns:r="http://schemas.openxmlformats.org/officeDocument/2006/relationships" id="262" r:id="R660b3a51ba2f4a7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a19dabf1944abb" /><Relationship Type="http://schemas.openxmlformats.org/officeDocument/2006/relationships/slide" Target="/ppt/slides/slide1.xml" Id="R8aae56249ce045de" /><Relationship Type="http://schemas.openxmlformats.org/officeDocument/2006/relationships/slide" Target="/ppt/slides/slide2.xml" Id="R794d4d50528b4301" /><Relationship Type="http://schemas.openxmlformats.org/officeDocument/2006/relationships/slide" Target="/ppt/slides/slide3.xml" Id="R239aecfaa03d41a3" /><Relationship Type="http://schemas.openxmlformats.org/officeDocument/2006/relationships/slide" Target="/ppt/slides/slide4.xml" Id="R77eb8d86a4e3469e" /><Relationship Type="http://schemas.openxmlformats.org/officeDocument/2006/relationships/slide" Target="/ppt/slides/slide5.xml" Id="Rc339fee042604b50" /><Relationship Type="http://schemas.openxmlformats.org/officeDocument/2006/relationships/slide" Target="/ppt/slides/slide6.xml" Id="R77956b1282734e68" /><Relationship Type="http://schemas.openxmlformats.org/officeDocument/2006/relationships/slide" Target="/ppt/slides/slide7.xml" Id="R660b3a51ba2f4a7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e2ff7d17eb43f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efd733a8da469d" /><Relationship Type="http://schemas.openxmlformats.org/officeDocument/2006/relationships/theme" Target="/ppt/slideMasters/theme/theme1.xml" Id="R208a073b2ced452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4efd733a8da469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efb0948a394fb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9ef1698711425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a3b475f21c4d0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bf7f3ebc7d421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ea076036004a0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70f0569e7d497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704e38f6be403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FJORD1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FJORD1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FJORD1 AS ble etablert [år] og holder til i Florø.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FJORD1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FJORD1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FJORD1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3 925 853 000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600 530 000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116 728 000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931 468 000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11 004 289 000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FJORD1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EFFRA BIDCO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FJORD1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Strandavegen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6905 Florø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75 70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fjord1@fjord1.no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www.fjord1.no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983 472 583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FJORD1 AS</a:t>
            </a:r>
          </a:p>
        </p:txBody>
      </p:sp>
    </p:spTree>
  </p:cSld>
  <p:clrMapOvr>
    <a:masterClrMapping xmlns:a="http://schemas.openxmlformats.org/drawingml/2006/main"/>
  </p:clrMapOvr>
</p:sld>
</file>