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f4d20e398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a98f1cb3a406b"/>
  </p:sldMasterIdLst>
  <p:sldIdLst>
    <p:sldId xmlns:r="http://schemas.openxmlformats.org/officeDocument/2006/relationships" id="256" r:id="R70dd3fd6b3124a05"/>
    <p:sldId xmlns:r="http://schemas.openxmlformats.org/officeDocument/2006/relationships" id="257" r:id="R3c53a98c46f14ac6"/>
    <p:sldId xmlns:r="http://schemas.openxmlformats.org/officeDocument/2006/relationships" id="258" r:id="R7478c891b868443b"/>
    <p:sldId xmlns:r="http://schemas.openxmlformats.org/officeDocument/2006/relationships" id="259" r:id="R7969557d736d40b2"/>
    <p:sldId xmlns:r="http://schemas.openxmlformats.org/officeDocument/2006/relationships" id="260" r:id="R2eb46b6825814efc"/>
    <p:sldId xmlns:r="http://schemas.openxmlformats.org/officeDocument/2006/relationships" id="261" r:id="R775adb420d20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a98f1cb3a406b" /><Relationship Type="http://schemas.openxmlformats.org/officeDocument/2006/relationships/slide" Target="/ppt/slides/slide1.xml" Id="R70dd3fd6b3124a05" /><Relationship Type="http://schemas.openxmlformats.org/officeDocument/2006/relationships/slide" Target="/ppt/slides/slide2.xml" Id="R3c53a98c46f14ac6" /><Relationship Type="http://schemas.openxmlformats.org/officeDocument/2006/relationships/slide" Target="/ppt/slides/slide3.xml" Id="R7478c891b868443b" /><Relationship Type="http://schemas.openxmlformats.org/officeDocument/2006/relationships/slide" Target="/ppt/slides/slide4.xml" Id="R7969557d736d40b2" /><Relationship Type="http://schemas.openxmlformats.org/officeDocument/2006/relationships/slide" Target="/ppt/slides/slide5.xml" Id="R2eb46b6825814efc" /><Relationship Type="http://schemas.openxmlformats.org/officeDocument/2006/relationships/slide" Target="/ppt/slides/slide6.xml" Id="R775adb420d20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d8c5337564f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f06109e824aa5" /><Relationship Type="http://schemas.openxmlformats.org/officeDocument/2006/relationships/theme" Target="/ppt/slideMasters/theme/theme1.xml" Id="Rbdadcf67987f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af06109e82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47438feae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b799d944a45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2fc13602c42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2c825ece9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734700b02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8dff6c6bb4c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fjord1@fjord1.no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www.fjord1.no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983 472 583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AS</a:t>
            </a:r>
          </a:p>
        </p:txBody>
      </p:sp>
    </p:spTree>
  </p:cSld>
  <p:clrMapOvr>
    <a:masterClrMapping xmlns:a="http://schemas.openxmlformats.org/drawingml/2006/main"/>
  </p:clrMapOvr>
</p:sld>
</file>