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e03c2152b94e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fd6f57fdc4da2"/>
  </p:sldMasterIdLst>
  <p:sldIdLst>
    <p:sldId xmlns:r="http://schemas.openxmlformats.org/officeDocument/2006/relationships" id="256" r:id="R7b196593d12d4dde"/>
    <p:sldId xmlns:r="http://schemas.openxmlformats.org/officeDocument/2006/relationships" id="257" r:id="Rba5d0b25a2654216"/>
    <p:sldId xmlns:r="http://schemas.openxmlformats.org/officeDocument/2006/relationships" id="258" r:id="R6139f823998e4490"/>
    <p:sldId xmlns:r="http://schemas.openxmlformats.org/officeDocument/2006/relationships" id="259" r:id="R0e7992cad2714bad"/>
    <p:sldId xmlns:r="http://schemas.openxmlformats.org/officeDocument/2006/relationships" id="260" r:id="R1c3ca9e249934628"/>
    <p:sldId xmlns:r="http://schemas.openxmlformats.org/officeDocument/2006/relationships" id="261" r:id="Ra54ca55b47214153"/>
    <p:sldId xmlns:r="http://schemas.openxmlformats.org/officeDocument/2006/relationships" id="262" r:id="Rf542e51b3ebc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fd6f57fdc4da2" /><Relationship Type="http://schemas.openxmlformats.org/officeDocument/2006/relationships/slide" Target="/ppt/slides/slide1.xml" Id="R7b196593d12d4dde" /><Relationship Type="http://schemas.openxmlformats.org/officeDocument/2006/relationships/slide" Target="/ppt/slides/slide2.xml" Id="Rba5d0b25a2654216" /><Relationship Type="http://schemas.openxmlformats.org/officeDocument/2006/relationships/slide" Target="/ppt/slides/slide3.xml" Id="R6139f823998e4490" /><Relationship Type="http://schemas.openxmlformats.org/officeDocument/2006/relationships/slide" Target="/ppt/slides/slide4.xml" Id="R0e7992cad2714bad" /><Relationship Type="http://schemas.openxmlformats.org/officeDocument/2006/relationships/slide" Target="/ppt/slides/slide5.xml" Id="R1c3ca9e249934628" /><Relationship Type="http://schemas.openxmlformats.org/officeDocument/2006/relationships/slide" Target="/ppt/slides/slide6.xml" Id="Ra54ca55b47214153" /><Relationship Type="http://schemas.openxmlformats.org/officeDocument/2006/relationships/slide" Target="/ppt/slides/slide7.xml" Id="Rf542e51b3ebc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e9cdfd0ac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64c45cea24040" /><Relationship Type="http://schemas.openxmlformats.org/officeDocument/2006/relationships/theme" Target="/ppt/slideMasters/theme/theme1.xml" Id="R791c44e10f2f4c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364c45cea240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dcc8e2d8f47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b0b0e8156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b1e8fe05c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a6a73415e44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5b55fd892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41d8796cd46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10d466906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50 656 946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72 129 307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GERD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 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