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cf6d35c5ec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9c5c9338f945f5"/>
  </p:sldMasterIdLst>
  <p:sldIdLst>
    <p:sldId xmlns:r="http://schemas.openxmlformats.org/officeDocument/2006/relationships" id="256" r:id="R0eb06c6005f0499e"/>
    <p:sldId xmlns:r="http://schemas.openxmlformats.org/officeDocument/2006/relationships" id="257" r:id="R04e8af8aea654b21"/>
    <p:sldId xmlns:r="http://schemas.openxmlformats.org/officeDocument/2006/relationships" id="258" r:id="R20c53818f23d4f6f"/>
    <p:sldId xmlns:r="http://schemas.openxmlformats.org/officeDocument/2006/relationships" id="259" r:id="R9072239625954fcc"/>
    <p:sldId xmlns:r="http://schemas.openxmlformats.org/officeDocument/2006/relationships" id="260" r:id="Rb5bfd53f03dc496e"/>
    <p:sldId xmlns:r="http://schemas.openxmlformats.org/officeDocument/2006/relationships" id="261" r:id="R73e52c56b7ab4af4"/>
    <p:sldId xmlns:r="http://schemas.openxmlformats.org/officeDocument/2006/relationships" id="262" r:id="R557346a0ff314e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c5c9338f945f5" /><Relationship Type="http://schemas.openxmlformats.org/officeDocument/2006/relationships/slide" Target="/ppt/slides/slide1.xml" Id="R0eb06c6005f0499e" /><Relationship Type="http://schemas.openxmlformats.org/officeDocument/2006/relationships/slide" Target="/ppt/slides/slide2.xml" Id="R04e8af8aea654b21" /><Relationship Type="http://schemas.openxmlformats.org/officeDocument/2006/relationships/slide" Target="/ppt/slides/slide3.xml" Id="R20c53818f23d4f6f" /><Relationship Type="http://schemas.openxmlformats.org/officeDocument/2006/relationships/slide" Target="/ppt/slides/slide4.xml" Id="R9072239625954fcc" /><Relationship Type="http://schemas.openxmlformats.org/officeDocument/2006/relationships/slide" Target="/ppt/slides/slide5.xml" Id="Rb5bfd53f03dc496e" /><Relationship Type="http://schemas.openxmlformats.org/officeDocument/2006/relationships/slide" Target="/ppt/slides/slide6.xml" Id="R73e52c56b7ab4af4" /><Relationship Type="http://schemas.openxmlformats.org/officeDocument/2006/relationships/slide" Target="/ppt/slides/slide7.xml" Id="R557346a0ff314e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4f7be2b1454f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a08782afd4f13" /><Relationship Type="http://schemas.openxmlformats.org/officeDocument/2006/relationships/theme" Target="/ppt/slideMasters/theme/theme1.xml" Id="Rac20386ae09144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ea08782afd4f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5b88e6e6b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9767be3954c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9ebb8eaa7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9f11012cf44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2ebf713e740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2c04312cf47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012f684a4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SEIMSTRAND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SEIMSTRAND EIGEDOM AS ble etablert [år] og holder til i Seim.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6 726 359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8 474 083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BØRSLID NESSE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HAUGEN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KARIN NESSE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REIDUN SKARE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HARVEY OTTAR HERLAND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ARNULF HJELMTVEIT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Lurevegen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5912 Seim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35 79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983 431 712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