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fc0a9e05df4e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3dcb3788ff4cab"/>
  </p:sldMasterIdLst>
  <p:sldIdLst>
    <p:sldId xmlns:r="http://schemas.openxmlformats.org/officeDocument/2006/relationships" id="256" r:id="R75be6a18c3cc43d1"/>
    <p:sldId xmlns:r="http://schemas.openxmlformats.org/officeDocument/2006/relationships" id="257" r:id="R26f44f7418954527"/>
    <p:sldId xmlns:r="http://schemas.openxmlformats.org/officeDocument/2006/relationships" id="258" r:id="R2137c5677e724aca"/>
    <p:sldId xmlns:r="http://schemas.openxmlformats.org/officeDocument/2006/relationships" id="259" r:id="Ref0e9dae9c634da9"/>
    <p:sldId xmlns:r="http://schemas.openxmlformats.org/officeDocument/2006/relationships" id="260" r:id="R849c790af94f40fa"/>
    <p:sldId xmlns:r="http://schemas.openxmlformats.org/officeDocument/2006/relationships" id="261" r:id="Rc1dafd7f074748d0"/>
    <p:sldId xmlns:r="http://schemas.openxmlformats.org/officeDocument/2006/relationships" id="262" r:id="Rc7be9ba73c7449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dcb3788ff4cab" /><Relationship Type="http://schemas.openxmlformats.org/officeDocument/2006/relationships/slide" Target="/ppt/slides/slide1.xml" Id="R75be6a18c3cc43d1" /><Relationship Type="http://schemas.openxmlformats.org/officeDocument/2006/relationships/slide" Target="/ppt/slides/slide2.xml" Id="R26f44f7418954527" /><Relationship Type="http://schemas.openxmlformats.org/officeDocument/2006/relationships/slide" Target="/ppt/slides/slide3.xml" Id="R2137c5677e724aca" /><Relationship Type="http://schemas.openxmlformats.org/officeDocument/2006/relationships/slide" Target="/ppt/slides/slide4.xml" Id="Ref0e9dae9c634da9" /><Relationship Type="http://schemas.openxmlformats.org/officeDocument/2006/relationships/slide" Target="/ppt/slides/slide5.xml" Id="R849c790af94f40fa" /><Relationship Type="http://schemas.openxmlformats.org/officeDocument/2006/relationships/slide" Target="/ppt/slides/slide6.xml" Id="Rc1dafd7f074748d0" /><Relationship Type="http://schemas.openxmlformats.org/officeDocument/2006/relationships/slide" Target="/ppt/slides/slide7.xml" Id="Rc7be9ba73c7449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3615bebb440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faa6868c74f49" /><Relationship Type="http://schemas.openxmlformats.org/officeDocument/2006/relationships/theme" Target="/ppt/slideMasters/theme/theme1.xml" Id="R6fb7a09094024c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7faa6868c74f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21063a96f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d2af048f348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14677067c41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c75fc70cf45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becf65ab246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0d0bff3d547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10321047648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FELLESTJENESTER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FELLESTJENESTER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77 499 613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86 230 751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983 392 970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