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8f5e97d71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575797a5a43fe"/>
  </p:sldMasterIdLst>
  <p:sldIdLst>
    <p:sldId xmlns:r="http://schemas.openxmlformats.org/officeDocument/2006/relationships" id="256" r:id="R168afb4bb51b448d"/>
    <p:sldId xmlns:r="http://schemas.openxmlformats.org/officeDocument/2006/relationships" id="257" r:id="Rbd3eee84efea4575"/>
    <p:sldId xmlns:r="http://schemas.openxmlformats.org/officeDocument/2006/relationships" id="258" r:id="R84f203273d5b4bc6"/>
    <p:sldId xmlns:r="http://schemas.openxmlformats.org/officeDocument/2006/relationships" id="259" r:id="R45f744879f6b407c"/>
    <p:sldId xmlns:r="http://schemas.openxmlformats.org/officeDocument/2006/relationships" id="260" r:id="Ra4a429966d654119"/>
    <p:sldId xmlns:r="http://schemas.openxmlformats.org/officeDocument/2006/relationships" id="261" r:id="R7d25db93d953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575797a5a43fe" /><Relationship Type="http://schemas.openxmlformats.org/officeDocument/2006/relationships/slide" Target="/ppt/slides/slide1.xml" Id="R168afb4bb51b448d" /><Relationship Type="http://schemas.openxmlformats.org/officeDocument/2006/relationships/slide" Target="/ppt/slides/slide2.xml" Id="Rbd3eee84efea4575" /><Relationship Type="http://schemas.openxmlformats.org/officeDocument/2006/relationships/slide" Target="/ppt/slides/slide3.xml" Id="R84f203273d5b4bc6" /><Relationship Type="http://schemas.openxmlformats.org/officeDocument/2006/relationships/slide" Target="/ppt/slides/slide4.xml" Id="R45f744879f6b407c" /><Relationship Type="http://schemas.openxmlformats.org/officeDocument/2006/relationships/slide" Target="/ppt/slides/slide5.xml" Id="Ra4a429966d654119" /><Relationship Type="http://schemas.openxmlformats.org/officeDocument/2006/relationships/slide" Target="/ppt/slides/slide6.xml" Id="R7d25db93d953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c8f0650dd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b584fb5c444c0" /><Relationship Type="http://schemas.openxmlformats.org/officeDocument/2006/relationships/theme" Target="/ppt/slideMasters/theme/theme1.xml" Id="R959cf35a3313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b584fb5c4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e4ecd5951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4b9d558de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bcea9974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5660372b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39458f81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1d593534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FELLESTJENESTER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983 392 970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