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07c587544d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92dcdce45e4207"/>
  </p:sldMasterIdLst>
  <p:sldIdLst>
    <p:sldId xmlns:r="http://schemas.openxmlformats.org/officeDocument/2006/relationships" id="256" r:id="R99c6466db59f4378"/>
    <p:sldId xmlns:r="http://schemas.openxmlformats.org/officeDocument/2006/relationships" id="257" r:id="R2858c5ebfe4f4535"/>
    <p:sldId xmlns:r="http://schemas.openxmlformats.org/officeDocument/2006/relationships" id="258" r:id="Rb2fbe594b05b41b8"/>
    <p:sldId xmlns:r="http://schemas.openxmlformats.org/officeDocument/2006/relationships" id="259" r:id="Ra0f613a73adc49a2"/>
    <p:sldId xmlns:r="http://schemas.openxmlformats.org/officeDocument/2006/relationships" id="260" r:id="R4e22278701dc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2dcdce45e4207" /><Relationship Type="http://schemas.openxmlformats.org/officeDocument/2006/relationships/slide" Target="/ppt/slides/slide1.xml" Id="R99c6466db59f4378" /><Relationship Type="http://schemas.openxmlformats.org/officeDocument/2006/relationships/slide" Target="/ppt/slides/slide2.xml" Id="R2858c5ebfe4f4535" /><Relationship Type="http://schemas.openxmlformats.org/officeDocument/2006/relationships/slide" Target="/ppt/slides/slide3.xml" Id="Rb2fbe594b05b41b8" /><Relationship Type="http://schemas.openxmlformats.org/officeDocument/2006/relationships/slide" Target="/ppt/slides/slide4.xml" Id="Ra0f613a73adc49a2" /><Relationship Type="http://schemas.openxmlformats.org/officeDocument/2006/relationships/slide" Target="/ppt/slides/slide5.xml" Id="R4e22278701dc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cad07ec8a4d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fc85ade9b4f7b" /><Relationship Type="http://schemas.openxmlformats.org/officeDocument/2006/relationships/theme" Target="/ppt/slideMasters/theme/theme1.xml" Id="R5f7a055b4057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fc85ade9b4f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9a3b66bda4f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1a978e5c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da71f3c9d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a0d341c04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5271d32145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RINGJORD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RINGJORD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RINGJORD ELEKTRO AS</a:t>
            </a:r>
          </a:p>
        </p:txBody>
      </p:sp>
    </p:spTree>
  </p:cSld>
  <p:clrMapOvr>
    <a:masterClrMapping xmlns:a="http://schemas.openxmlformats.org/drawingml/2006/main"/>
  </p:clrMapOvr>
</p:sld>
</file>