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9fbb0f077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6e19fe124244a2"/>
  </p:sldMasterIdLst>
  <p:sldIdLst>
    <p:sldId xmlns:r="http://schemas.openxmlformats.org/officeDocument/2006/relationships" id="256" r:id="R283bec8f8a6d43e0"/>
    <p:sldId xmlns:r="http://schemas.openxmlformats.org/officeDocument/2006/relationships" id="257" r:id="R73c336cb1d1d4efc"/>
    <p:sldId xmlns:r="http://schemas.openxmlformats.org/officeDocument/2006/relationships" id="258" r:id="Rd434990eda17452b"/>
    <p:sldId xmlns:r="http://schemas.openxmlformats.org/officeDocument/2006/relationships" id="259" r:id="R2303537e9d9c4693"/>
    <p:sldId xmlns:r="http://schemas.openxmlformats.org/officeDocument/2006/relationships" id="260" r:id="Rb43968a4747643d6"/>
    <p:sldId xmlns:r="http://schemas.openxmlformats.org/officeDocument/2006/relationships" id="261" r:id="R88499249173f46e5"/>
    <p:sldId xmlns:r="http://schemas.openxmlformats.org/officeDocument/2006/relationships" id="262" r:id="R68d8200a3cd84e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e19fe124244a2" /><Relationship Type="http://schemas.openxmlformats.org/officeDocument/2006/relationships/slide" Target="/ppt/slides/slide1.xml" Id="R283bec8f8a6d43e0" /><Relationship Type="http://schemas.openxmlformats.org/officeDocument/2006/relationships/slide" Target="/ppt/slides/slide2.xml" Id="R73c336cb1d1d4efc" /><Relationship Type="http://schemas.openxmlformats.org/officeDocument/2006/relationships/slide" Target="/ppt/slides/slide3.xml" Id="Rd434990eda17452b" /><Relationship Type="http://schemas.openxmlformats.org/officeDocument/2006/relationships/slide" Target="/ppt/slides/slide4.xml" Id="R2303537e9d9c4693" /><Relationship Type="http://schemas.openxmlformats.org/officeDocument/2006/relationships/slide" Target="/ppt/slides/slide5.xml" Id="Rb43968a4747643d6" /><Relationship Type="http://schemas.openxmlformats.org/officeDocument/2006/relationships/slide" Target="/ppt/slides/slide6.xml" Id="R88499249173f46e5" /><Relationship Type="http://schemas.openxmlformats.org/officeDocument/2006/relationships/slide" Target="/ppt/slides/slide7.xml" Id="R68d8200a3cd84e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b4fc116e6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56997eef4387" /><Relationship Type="http://schemas.openxmlformats.org/officeDocument/2006/relationships/theme" Target="/ppt/slideMasters/theme/theme1.xml" Id="R1cf50cbd8526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e56997eef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36a65e7e64f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c1a5266544e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447673a1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dd5c0a9b8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9a7341f06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fc9048bb748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21a428e648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FRIVOLD 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FRIVOLD LUND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177 277 887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5 584 460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3 295 571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22 788 708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ELITHO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78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983 379 672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