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efdef1cb0746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63190a916c4f52"/>
  </p:sldMasterIdLst>
  <p:sldIdLst>
    <p:sldId xmlns:r="http://schemas.openxmlformats.org/officeDocument/2006/relationships" id="256" r:id="R119c1b0b2e1d4b57"/>
    <p:sldId xmlns:r="http://schemas.openxmlformats.org/officeDocument/2006/relationships" id="257" r:id="R4e82d60800ea41bc"/>
    <p:sldId xmlns:r="http://schemas.openxmlformats.org/officeDocument/2006/relationships" id="258" r:id="R1dbcfe69f70d46d1"/>
    <p:sldId xmlns:r="http://schemas.openxmlformats.org/officeDocument/2006/relationships" id="259" r:id="R1a41f8edefa14e18"/>
    <p:sldId xmlns:r="http://schemas.openxmlformats.org/officeDocument/2006/relationships" id="260" r:id="Rbc5b37aef1f246e4"/>
    <p:sldId xmlns:r="http://schemas.openxmlformats.org/officeDocument/2006/relationships" id="261" r:id="R6c8f9a70ce1c491f"/>
    <p:sldId xmlns:r="http://schemas.openxmlformats.org/officeDocument/2006/relationships" id="262" r:id="R16be320562b043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3190a916c4f52" /><Relationship Type="http://schemas.openxmlformats.org/officeDocument/2006/relationships/slide" Target="/ppt/slides/slide1.xml" Id="R119c1b0b2e1d4b57" /><Relationship Type="http://schemas.openxmlformats.org/officeDocument/2006/relationships/slide" Target="/ppt/slides/slide2.xml" Id="R4e82d60800ea41bc" /><Relationship Type="http://schemas.openxmlformats.org/officeDocument/2006/relationships/slide" Target="/ppt/slides/slide3.xml" Id="R1dbcfe69f70d46d1" /><Relationship Type="http://schemas.openxmlformats.org/officeDocument/2006/relationships/slide" Target="/ppt/slides/slide4.xml" Id="R1a41f8edefa14e18" /><Relationship Type="http://schemas.openxmlformats.org/officeDocument/2006/relationships/slide" Target="/ppt/slides/slide5.xml" Id="Rbc5b37aef1f246e4" /><Relationship Type="http://schemas.openxmlformats.org/officeDocument/2006/relationships/slide" Target="/ppt/slides/slide6.xml" Id="R6c8f9a70ce1c491f" /><Relationship Type="http://schemas.openxmlformats.org/officeDocument/2006/relationships/slide" Target="/ppt/slides/slide7.xml" Id="R16be320562b043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16a9e23474c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8e0f9f9554220" /><Relationship Type="http://schemas.openxmlformats.org/officeDocument/2006/relationships/theme" Target="/ppt/slideMasters/theme/theme1.xml" Id="R0a1b1c2dde3a4b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e8e0f9f95542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49b4628e342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253215e734d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77c20465f49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746bb311b4b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2c767406843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1ddcaebb449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e318f7c414d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 TULIP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TULIP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2 054 484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2 022 293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5 937 917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16 067 695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16 105 776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ERIKSRØD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leif@bluetulip.no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983 365 906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