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486be8dde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2f58fcd784050"/>
  </p:sldMasterIdLst>
  <p:sldIdLst>
    <p:sldId xmlns:r="http://schemas.openxmlformats.org/officeDocument/2006/relationships" id="256" r:id="R86533576c46d4347"/>
    <p:sldId xmlns:r="http://schemas.openxmlformats.org/officeDocument/2006/relationships" id="257" r:id="R55aebeff9c8f4c06"/>
    <p:sldId xmlns:r="http://schemas.openxmlformats.org/officeDocument/2006/relationships" id="258" r:id="R6a53e717a8ea4061"/>
    <p:sldId xmlns:r="http://schemas.openxmlformats.org/officeDocument/2006/relationships" id="259" r:id="Re281a6b918e149b2"/>
    <p:sldId xmlns:r="http://schemas.openxmlformats.org/officeDocument/2006/relationships" id="260" r:id="R8e782879dd8f45ed"/>
    <p:sldId xmlns:r="http://schemas.openxmlformats.org/officeDocument/2006/relationships" id="261" r:id="Rce545c978708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2f58fcd784050" /><Relationship Type="http://schemas.openxmlformats.org/officeDocument/2006/relationships/slide" Target="/ppt/slides/slide1.xml" Id="R86533576c46d4347" /><Relationship Type="http://schemas.openxmlformats.org/officeDocument/2006/relationships/slide" Target="/ppt/slides/slide2.xml" Id="R55aebeff9c8f4c06" /><Relationship Type="http://schemas.openxmlformats.org/officeDocument/2006/relationships/slide" Target="/ppt/slides/slide3.xml" Id="R6a53e717a8ea4061" /><Relationship Type="http://schemas.openxmlformats.org/officeDocument/2006/relationships/slide" Target="/ppt/slides/slide4.xml" Id="Re281a6b918e149b2" /><Relationship Type="http://schemas.openxmlformats.org/officeDocument/2006/relationships/slide" Target="/ppt/slides/slide5.xml" Id="R8e782879dd8f45ed" /><Relationship Type="http://schemas.openxmlformats.org/officeDocument/2006/relationships/slide" Target="/ppt/slides/slide6.xml" Id="Rce545c978708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20f00205e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e2f7142d94251" /><Relationship Type="http://schemas.openxmlformats.org/officeDocument/2006/relationships/theme" Target="/ppt/slideMasters/theme/theme1.xml" Id="Rd9d77b603940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e2f7142d9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f722e3e1e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8be166fa9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dbe273f1547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fcaa58eb5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639c8eb81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98e155c31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TULIP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leif@bluetulip.no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983 365 906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