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cf3fe106654f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7baaec3df74ffd"/>
  </p:sldMasterIdLst>
  <p:sldIdLst>
    <p:sldId xmlns:r="http://schemas.openxmlformats.org/officeDocument/2006/relationships" id="256" r:id="R411c4e8987204b1d"/>
    <p:sldId xmlns:r="http://schemas.openxmlformats.org/officeDocument/2006/relationships" id="257" r:id="Rcb87c9724bbc4f39"/>
    <p:sldId xmlns:r="http://schemas.openxmlformats.org/officeDocument/2006/relationships" id="258" r:id="Rb37a294ae80746a6"/>
    <p:sldId xmlns:r="http://schemas.openxmlformats.org/officeDocument/2006/relationships" id="259" r:id="Rab19120237d04b2a"/>
    <p:sldId xmlns:r="http://schemas.openxmlformats.org/officeDocument/2006/relationships" id="260" r:id="Rb29e879c570d45d5"/>
    <p:sldId xmlns:r="http://schemas.openxmlformats.org/officeDocument/2006/relationships" id="261" r:id="R6aa45fd96ced474c"/>
    <p:sldId xmlns:r="http://schemas.openxmlformats.org/officeDocument/2006/relationships" id="262" r:id="R0df3c30b105141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7baaec3df74ffd" /><Relationship Type="http://schemas.openxmlformats.org/officeDocument/2006/relationships/slide" Target="/ppt/slides/slide1.xml" Id="R411c4e8987204b1d" /><Relationship Type="http://schemas.openxmlformats.org/officeDocument/2006/relationships/slide" Target="/ppt/slides/slide2.xml" Id="Rcb87c9724bbc4f39" /><Relationship Type="http://schemas.openxmlformats.org/officeDocument/2006/relationships/slide" Target="/ppt/slides/slide3.xml" Id="Rb37a294ae80746a6" /><Relationship Type="http://schemas.openxmlformats.org/officeDocument/2006/relationships/slide" Target="/ppt/slides/slide4.xml" Id="Rab19120237d04b2a" /><Relationship Type="http://schemas.openxmlformats.org/officeDocument/2006/relationships/slide" Target="/ppt/slides/slide5.xml" Id="Rb29e879c570d45d5" /><Relationship Type="http://schemas.openxmlformats.org/officeDocument/2006/relationships/slide" Target="/ppt/slides/slide6.xml" Id="R6aa45fd96ced474c" /><Relationship Type="http://schemas.openxmlformats.org/officeDocument/2006/relationships/slide" Target="/ppt/slides/slide7.xml" Id="R0df3c30b105141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a3077f140848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e946240df425e" /><Relationship Type="http://schemas.openxmlformats.org/officeDocument/2006/relationships/theme" Target="/ppt/slideMasters/theme/theme1.xml" Id="Rb180c731e33248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6e946240df42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1b8c4189846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6490cce724a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74fdbe5794f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893bb833040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da561000743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51353caed40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2cacaa9b743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AZETS INSIGHT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AZETS INSIGHT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1 566 773 189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167 807 362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143 592 139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53 400 605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560 993 817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AZETS NORWAY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+4740104018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post@azets.com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983 338 917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