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c98a30dfdd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3677e155e1480f"/>
  </p:sldMasterIdLst>
  <p:sldIdLst>
    <p:sldId xmlns:r="http://schemas.openxmlformats.org/officeDocument/2006/relationships" id="256" r:id="R7f8af2c5f09c49cc"/>
    <p:sldId xmlns:r="http://schemas.openxmlformats.org/officeDocument/2006/relationships" id="257" r:id="Ra7aa8215654e45a7"/>
    <p:sldId xmlns:r="http://schemas.openxmlformats.org/officeDocument/2006/relationships" id="258" r:id="Re23ffd620bbe494f"/>
    <p:sldId xmlns:r="http://schemas.openxmlformats.org/officeDocument/2006/relationships" id="259" r:id="R158295d05d814727"/>
    <p:sldId xmlns:r="http://schemas.openxmlformats.org/officeDocument/2006/relationships" id="260" r:id="Rf0ea977eec9f433c"/>
    <p:sldId xmlns:r="http://schemas.openxmlformats.org/officeDocument/2006/relationships" id="261" r:id="Raa758b28216d42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677e155e1480f" /><Relationship Type="http://schemas.openxmlformats.org/officeDocument/2006/relationships/slide" Target="/ppt/slides/slide1.xml" Id="R7f8af2c5f09c49cc" /><Relationship Type="http://schemas.openxmlformats.org/officeDocument/2006/relationships/slide" Target="/ppt/slides/slide2.xml" Id="Ra7aa8215654e45a7" /><Relationship Type="http://schemas.openxmlformats.org/officeDocument/2006/relationships/slide" Target="/ppt/slides/slide3.xml" Id="Re23ffd620bbe494f" /><Relationship Type="http://schemas.openxmlformats.org/officeDocument/2006/relationships/slide" Target="/ppt/slides/slide4.xml" Id="R158295d05d814727" /><Relationship Type="http://schemas.openxmlformats.org/officeDocument/2006/relationships/slide" Target="/ppt/slides/slide5.xml" Id="Rf0ea977eec9f433c" /><Relationship Type="http://schemas.openxmlformats.org/officeDocument/2006/relationships/slide" Target="/ppt/slides/slide6.xml" Id="Raa758b28216d42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16a48b85a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8347bce3c4526" /><Relationship Type="http://schemas.openxmlformats.org/officeDocument/2006/relationships/theme" Target="/ppt/slideMasters/theme/theme1.xml" Id="Rdc862ea81528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a8347bce3c45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eabb22914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46f4475bb46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9794c909547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179fef319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bc98bdbf04e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ee0f068e04b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INSIGHT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+4740104018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post@azets.com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983 338 917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