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197b856181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0fb3ab7dd4520"/>
  </p:sldMasterIdLst>
  <p:sldIdLst>
    <p:sldId xmlns:r="http://schemas.openxmlformats.org/officeDocument/2006/relationships" id="256" r:id="R0a50e846869f41b4"/>
    <p:sldId xmlns:r="http://schemas.openxmlformats.org/officeDocument/2006/relationships" id="257" r:id="R610ef40f042a4fb7"/>
    <p:sldId xmlns:r="http://schemas.openxmlformats.org/officeDocument/2006/relationships" id="258" r:id="R00b617cb0aab460a"/>
    <p:sldId xmlns:r="http://schemas.openxmlformats.org/officeDocument/2006/relationships" id="259" r:id="Rd2b6bcaf057c4e27"/>
    <p:sldId xmlns:r="http://schemas.openxmlformats.org/officeDocument/2006/relationships" id="260" r:id="Rffa0692897e042a4"/>
    <p:sldId xmlns:r="http://schemas.openxmlformats.org/officeDocument/2006/relationships" id="261" r:id="R76bccef44a8043fb"/>
    <p:sldId xmlns:r="http://schemas.openxmlformats.org/officeDocument/2006/relationships" id="262" r:id="R2d1649497d9044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0fb3ab7dd4520" /><Relationship Type="http://schemas.openxmlformats.org/officeDocument/2006/relationships/slide" Target="/ppt/slides/slide1.xml" Id="R0a50e846869f41b4" /><Relationship Type="http://schemas.openxmlformats.org/officeDocument/2006/relationships/slide" Target="/ppt/slides/slide2.xml" Id="R610ef40f042a4fb7" /><Relationship Type="http://schemas.openxmlformats.org/officeDocument/2006/relationships/slide" Target="/ppt/slides/slide3.xml" Id="R00b617cb0aab460a" /><Relationship Type="http://schemas.openxmlformats.org/officeDocument/2006/relationships/slide" Target="/ppt/slides/slide4.xml" Id="Rd2b6bcaf057c4e27" /><Relationship Type="http://schemas.openxmlformats.org/officeDocument/2006/relationships/slide" Target="/ppt/slides/slide5.xml" Id="Rffa0692897e042a4" /><Relationship Type="http://schemas.openxmlformats.org/officeDocument/2006/relationships/slide" Target="/ppt/slides/slide6.xml" Id="R76bccef44a8043fb" /><Relationship Type="http://schemas.openxmlformats.org/officeDocument/2006/relationships/slide" Target="/ppt/slides/slide7.xml" Id="R2d1649497d9044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8c0d1cddc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256de7696442e" /><Relationship Type="http://schemas.openxmlformats.org/officeDocument/2006/relationships/theme" Target="/ppt/slideMasters/theme/theme1.xml" Id="R24d7364d672c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256de7696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042a67072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88be41681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9c43bb9b0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e23dbb550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58f78523047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59b07025e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5915fbada45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TECA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379 918 518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30 372 111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24 940 592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134 661 738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Hollundsdalen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post@teca.no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www.teca.no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983 246 702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TECA AS</a:t>
            </a:r>
          </a:p>
        </p:txBody>
      </p:sp>
    </p:spTree>
  </p:cSld>
  <p:clrMapOvr>
    <a:masterClrMapping xmlns:a="http://schemas.openxmlformats.org/drawingml/2006/main"/>
  </p:clrMapOvr>
</p:sld>
</file>